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handoutMasterIdLst>
    <p:handoutMasterId r:id="rId32"/>
  </p:handoutMasterIdLst>
  <p:sldIdLst>
    <p:sldId id="256" r:id="rId5"/>
    <p:sldId id="275" r:id="rId6"/>
    <p:sldId id="276" r:id="rId7"/>
    <p:sldId id="299" r:id="rId8"/>
    <p:sldId id="281" r:id="rId9"/>
    <p:sldId id="285" r:id="rId10"/>
    <p:sldId id="282" r:id="rId11"/>
    <p:sldId id="277" r:id="rId12"/>
    <p:sldId id="287" r:id="rId13"/>
    <p:sldId id="288" r:id="rId14"/>
    <p:sldId id="296" r:id="rId15"/>
    <p:sldId id="289" r:id="rId16"/>
    <p:sldId id="303" r:id="rId17"/>
    <p:sldId id="304" r:id="rId18"/>
    <p:sldId id="291" r:id="rId19"/>
    <p:sldId id="300" r:id="rId20"/>
    <p:sldId id="290" r:id="rId21"/>
    <p:sldId id="307" r:id="rId22"/>
    <p:sldId id="305" r:id="rId23"/>
    <p:sldId id="293" r:id="rId24"/>
    <p:sldId id="283" r:id="rId25"/>
    <p:sldId id="284" r:id="rId26"/>
    <p:sldId id="297" r:id="rId27"/>
    <p:sldId id="298" r:id="rId28"/>
    <p:sldId id="278" r:id="rId29"/>
    <p:sldId id="279" r:id="rId30"/>
    <p:sldId id="306" r:id="rId31"/>
  </p:sldIdLst>
  <p:sldSz cx="9144000" cy="6858000" type="screen4x3"/>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3601C15-5247-4D16-B36C-56C6856CBF29}" v="73" dt="2021-10-05T19:56:35.757"/>
    <p1510:client id="{EA54A693-3381-4E9A-B61A-DCB71FB57D40}" v="73" dt="2021-10-05T16:24:34.023"/>
    <p1510:client id="{FF7E2FCD-AD34-433E-99B8-1D5EE9DB31B7}" v="431" dt="2021-10-05T13:25:16.36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882" autoAdjust="0"/>
    <p:restoredTop sz="94660"/>
  </p:normalViewPr>
  <p:slideViewPr>
    <p:cSldViewPr snapToGrid="0">
      <p:cViewPr varScale="1">
        <p:scale>
          <a:sx n="68" d="100"/>
          <a:sy n="68" d="100"/>
        </p:scale>
        <p:origin x="1434" y="60"/>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presProps" Target="presProps.xml"/><Relationship Id="rId38"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handoutMaster" Target="handoutMasters/handoutMaster1.xml"/><Relationship Id="rId37"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ay B. Ruth" userId="S::kbruth@waketech.edu::6b03ca75-d78a-4350-b422-ec28a85797f9" providerId="AD" clId="Web-{FF7E2FCD-AD34-433E-99B8-1D5EE9DB31B7}"/>
    <pc:docChg chg="addSld modSld sldOrd">
      <pc:chgData name="Kay B. Ruth" userId="S::kbruth@waketech.edu::6b03ca75-d78a-4350-b422-ec28a85797f9" providerId="AD" clId="Web-{FF7E2FCD-AD34-433E-99B8-1D5EE9DB31B7}" dt="2021-10-05T13:25:16.363" v="303" actId="1076"/>
      <pc:docMkLst>
        <pc:docMk/>
      </pc:docMkLst>
      <pc:sldChg chg="modSp ord">
        <pc:chgData name="Kay B. Ruth" userId="S::kbruth@waketech.edu::6b03ca75-d78a-4350-b422-ec28a85797f9" providerId="AD" clId="Web-{FF7E2FCD-AD34-433E-99B8-1D5EE9DB31B7}" dt="2021-10-05T12:56:19.223" v="30" actId="20577"/>
        <pc:sldMkLst>
          <pc:docMk/>
          <pc:sldMk cId="253666740" sldId="284"/>
        </pc:sldMkLst>
        <pc:graphicFrameChg chg="modGraphic">
          <ac:chgData name="Kay B. Ruth" userId="S::kbruth@waketech.edu::6b03ca75-d78a-4350-b422-ec28a85797f9" providerId="AD" clId="Web-{FF7E2FCD-AD34-433E-99B8-1D5EE9DB31B7}" dt="2021-10-05T12:56:19.223" v="30" actId="20577"/>
          <ac:graphicFrameMkLst>
            <pc:docMk/>
            <pc:sldMk cId="253666740" sldId="284"/>
            <ac:graphicFrameMk id="5" creationId="{6075B9FB-6CA2-4DF0-A130-3E99E44A16D7}"/>
          </ac:graphicFrameMkLst>
        </pc:graphicFrameChg>
      </pc:sldChg>
      <pc:sldChg chg="addSp delSp modSp addAnim modAnim">
        <pc:chgData name="Kay B. Ruth" userId="S::kbruth@waketech.edu::6b03ca75-d78a-4350-b422-ec28a85797f9" providerId="AD" clId="Web-{FF7E2FCD-AD34-433E-99B8-1D5EE9DB31B7}" dt="2021-10-05T13:17:23.542" v="245" actId="1076"/>
        <pc:sldMkLst>
          <pc:docMk/>
          <pc:sldMk cId="1933224564" sldId="286"/>
        </pc:sldMkLst>
        <pc:spChg chg="add mod">
          <ac:chgData name="Kay B. Ruth" userId="S::kbruth@waketech.edu::6b03ca75-d78a-4350-b422-ec28a85797f9" providerId="AD" clId="Web-{FF7E2FCD-AD34-433E-99B8-1D5EE9DB31B7}" dt="2021-10-05T13:17:08.011" v="243" actId="1076"/>
          <ac:spMkLst>
            <pc:docMk/>
            <pc:sldMk cId="1933224564" sldId="286"/>
            <ac:spMk id="3" creationId="{8D227904-03F3-4C11-AD5F-FFDA09556EE0}"/>
          </ac:spMkLst>
        </pc:spChg>
        <pc:spChg chg="add mod">
          <ac:chgData name="Kay B. Ruth" userId="S::kbruth@waketech.edu::6b03ca75-d78a-4350-b422-ec28a85797f9" providerId="AD" clId="Web-{FF7E2FCD-AD34-433E-99B8-1D5EE9DB31B7}" dt="2021-10-05T13:16:44.995" v="240" actId="1076"/>
          <ac:spMkLst>
            <pc:docMk/>
            <pc:sldMk cId="1933224564" sldId="286"/>
            <ac:spMk id="4" creationId="{386909BA-2636-47F2-B74F-BB398EDEA21D}"/>
          </ac:spMkLst>
        </pc:spChg>
        <pc:spChg chg="add mod">
          <ac:chgData name="Kay B. Ruth" userId="S::kbruth@waketech.edu::6b03ca75-d78a-4350-b422-ec28a85797f9" providerId="AD" clId="Web-{FF7E2FCD-AD34-433E-99B8-1D5EE9DB31B7}" dt="2021-10-05T13:03:21.996" v="142" actId="14100"/>
          <ac:spMkLst>
            <pc:docMk/>
            <pc:sldMk cId="1933224564" sldId="286"/>
            <ac:spMk id="9" creationId="{3E7D2AAD-14FE-4328-B6BB-EFB6BD7A0C42}"/>
          </ac:spMkLst>
        </pc:spChg>
        <pc:spChg chg="mod">
          <ac:chgData name="Kay B. Ruth" userId="S::kbruth@waketech.edu::6b03ca75-d78a-4350-b422-ec28a85797f9" providerId="AD" clId="Web-{FF7E2FCD-AD34-433E-99B8-1D5EE9DB31B7}" dt="2021-10-05T13:16:32.088" v="237" actId="1076"/>
          <ac:spMkLst>
            <pc:docMk/>
            <pc:sldMk cId="1933224564" sldId="286"/>
            <ac:spMk id="11" creationId="{8F68407C-3E7A-421B-9712-8DDCA7B5A29B}"/>
          </ac:spMkLst>
        </pc:spChg>
        <pc:spChg chg="add mod">
          <ac:chgData name="Kay B. Ruth" userId="S::kbruth@waketech.edu::6b03ca75-d78a-4350-b422-ec28a85797f9" providerId="AD" clId="Web-{FF7E2FCD-AD34-433E-99B8-1D5EE9DB31B7}" dt="2021-10-05T13:16:56.307" v="241" actId="1076"/>
          <ac:spMkLst>
            <pc:docMk/>
            <pc:sldMk cId="1933224564" sldId="286"/>
            <ac:spMk id="13" creationId="{D18C6004-1BBF-4933-82F9-2171EC603E42}"/>
          </ac:spMkLst>
        </pc:spChg>
        <pc:spChg chg="add del mod">
          <ac:chgData name="Kay B. Ruth" userId="S::kbruth@waketech.edu::6b03ca75-d78a-4350-b422-ec28a85797f9" providerId="AD" clId="Web-{FF7E2FCD-AD34-433E-99B8-1D5EE9DB31B7}" dt="2021-10-05T13:05:11.936" v="166"/>
          <ac:spMkLst>
            <pc:docMk/>
            <pc:sldMk cId="1933224564" sldId="286"/>
            <ac:spMk id="16" creationId="{779783C8-CD1A-4123-BD42-326C85494BCB}"/>
          </ac:spMkLst>
        </pc:spChg>
        <pc:spChg chg="add mod">
          <ac:chgData name="Kay B. Ruth" userId="S::kbruth@waketech.edu::6b03ca75-d78a-4350-b422-ec28a85797f9" providerId="AD" clId="Web-{FF7E2FCD-AD34-433E-99B8-1D5EE9DB31B7}" dt="2021-10-05T13:16:41.370" v="239" actId="1076"/>
          <ac:spMkLst>
            <pc:docMk/>
            <pc:sldMk cId="1933224564" sldId="286"/>
            <ac:spMk id="19" creationId="{A4198508-3F48-4E99-8524-0742D6101771}"/>
          </ac:spMkLst>
        </pc:spChg>
        <pc:spChg chg="add del mod">
          <ac:chgData name="Kay B. Ruth" userId="S::kbruth@waketech.edu::6b03ca75-d78a-4350-b422-ec28a85797f9" providerId="AD" clId="Web-{FF7E2FCD-AD34-433E-99B8-1D5EE9DB31B7}" dt="2021-10-05T13:16:15.072" v="235"/>
          <ac:spMkLst>
            <pc:docMk/>
            <pc:sldMk cId="1933224564" sldId="286"/>
            <ac:spMk id="21" creationId="{2991EC73-3295-4DC2-A51E-E6DD39FAD7C8}"/>
          </ac:spMkLst>
        </pc:spChg>
        <pc:spChg chg="add del mod">
          <ac:chgData name="Kay B. Ruth" userId="S::kbruth@waketech.edu::6b03ca75-d78a-4350-b422-ec28a85797f9" providerId="AD" clId="Web-{FF7E2FCD-AD34-433E-99B8-1D5EE9DB31B7}" dt="2021-10-05T13:16:24.979" v="236"/>
          <ac:spMkLst>
            <pc:docMk/>
            <pc:sldMk cId="1933224564" sldId="286"/>
            <ac:spMk id="22" creationId="{C17E8ABF-A924-4C50-8E80-094D5C074AC0}"/>
          </ac:spMkLst>
        </pc:spChg>
        <pc:picChg chg="add mod">
          <ac:chgData name="Kay B. Ruth" userId="S::kbruth@waketech.edu::6b03ca75-d78a-4350-b422-ec28a85797f9" providerId="AD" clId="Web-{FF7E2FCD-AD34-433E-99B8-1D5EE9DB31B7}" dt="2021-10-05T13:17:11.183" v="244" actId="1076"/>
          <ac:picMkLst>
            <pc:docMk/>
            <pc:sldMk cId="1933224564" sldId="286"/>
            <ac:picMk id="5" creationId="{D2EB51D8-8CF1-43A7-9616-64733002EBFC}"/>
          </ac:picMkLst>
        </pc:picChg>
        <pc:picChg chg="del mod">
          <ac:chgData name="Kay B. Ruth" userId="S::kbruth@waketech.edu::6b03ca75-d78a-4350-b422-ec28a85797f9" providerId="AD" clId="Web-{FF7E2FCD-AD34-433E-99B8-1D5EE9DB31B7}" dt="2021-10-05T12:53:32.017" v="2"/>
          <ac:picMkLst>
            <pc:docMk/>
            <pc:sldMk cId="1933224564" sldId="286"/>
            <ac:picMk id="6" creationId="{E9EF252D-97DF-45F0-B8B0-61B232D3120B}"/>
          </ac:picMkLst>
        </pc:picChg>
        <pc:picChg chg="mod">
          <ac:chgData name="Kay B. Ruth" userId="S::kbruth@waketech.edu::6b03ca75-d78a-4350-b422-ec28a85797f9" providerId="AD" clId="Web-{FF7E2FCD-AD34-433E-99B8-1D5EE9DB31B7}" dt="2021-10-05T13:17:23.542" v="245" actId="1076"/>
          <ac:picMkLst>
            <pc:docMk/>
            <pc:sldMk cId="1933224564" sldId="286"/>
            <ac:picMk id="8" creationId="{3AF967EB-CB5C-4AC1-987D-A908A3FDD553}"/>
          </ac:picMkLst>
        </pc:picChg>
        <pc:picChg chg="add mod">
          <ac:chgData name="Kay B. Ruth" userId="S::kbruth@waketech.edu::6b03ca75-d78a-4350-b422-ec28a85797f9" providerId="AD" clId="Web-{FF7E2FCD-AD34-433E-99B8-1D5EE9DB31B7}" dt="2021-10-05T13:16:59.807" v="242" actId="1076"/>
          <ac:picMkLst>
            <pc:docMk/>
            <pc:sldMk cId="1933224564" sldId="286"/>
            <ac:picMk id="12" creationId="{07AE2D34-0E75-4CD0-AEAD-A0492DD698CB}"/>
          </ac:picMkLst>
        </pc:picChg>
        <pc:picChg chg="add del mod">
          <ac:chgData name="Kay B. Ruth" userId="S::kbruth@waketech.edu::6b03ca75-d78a-4350-b422-ec28a85797f9" providerId="AD" clId="Web-{FF7E2FCD-AD34-433E-99B8-1D5EE9DB31B7}" dt="2021-10-05T13:05:11.936" v="167"/>
          <ac:picMkLst>
            <pc:docMk/>
            <pc:sldMk cId="1933224564" sldId="286"/>
            <ac:picMk id="15" creationId="{CAE9ED82-AC84-4BC2-817E-5B03AE633C9C}"/>
          </ac:picMkLst>
        </pc:picChg>
        <pc:picChg chg="add mod">
          <ac:chgData name="Kay B. Ruth" userId="S::kbruth@waketech.edu::6b03ca75-d78a-4350-b422-ec28a85797f9" providerId="AD" clId="Web-{FF7E2FCD-AD34-433E-99B8-1D5EE9DB31B7}" dt="2021-10-05T13:16:36.057" v="238" actId="1076"/>
          <ac:picMkLst>
            <pc:docMk/>
            <pc:sldMk cId="1933224564" sldId="286"/>
            <ac:picMk id="18" creationId="{CAE337FE-20BE-4A16-947B-E4A6D7188857}"/>
          </ac:picMkLst>
        </pc:picChg>
      </pc:sldChg>
      <pc:sldChg chg="addSp delSp modSp ord">
        <pc:chgData name="Kay B. Ruth" userId="S::kbruth@waketech.edu::6b03ca75-d78a-4350-b422-ec28a85797f9" providerId="AD" clId="Web-{FF7E2FCD-AD34-433E-99B8-1D5EE9DB31B7}" dt="2021-10-05T13:23:32.877" v="292" actId="20577"/>
        <pc:sldMkLst>
          <pc:docMk/>
          <pc:sldMk cId="2759467607" sldId="293"/>
        </pc:sldMkLst>
        <pc:spChg chg="add mod">
          <ac:chgData name="Kay B. Ruth" userId="S::kbruth@waketech.edu::6b03ca75-d78a-4350-b422-ec28a85797f9" providerId="AD" clId="Web-{FF7E2FCD-AD34-433E-99B8-1D5EE9DB31B7}" dt="2021-10-05T13:23:32.877" v="292" actId="20577"/>
          <ac:spMkLst>
            <pc:docMk/>
            <pc:sldMk cId="2759467607" sldId="293"/>
            <ac:spMk id="2" creationId="{8BD25A1B-A3B1-4D2C-92C3-6D63B216790C}"/>
          </ac:spMkLst>
        </pc:spChg>
        <pc:spChg chg="add del mod">
          <ac:chgData name="Kay B. Ruth" userId="S::kbruth@waketech.edu::6b03ca75-d78a-4350-b422-ec28a85797f9" providerId="AD" clId="Web-{FF7E2FCD-AD34-433E-99B8-1D5EE9DB31B7}" dt="2021-10-05T13:12:13.396" v="227"/>
          <ac:spMkLst>
            <pc:docMk/>
            <pc:sldMk cId="2759467607" sldId="293"/>
            <ac:spMk id="4" creationId="{9E22F35D-4A0D-4E1B-AAAE-BEE7E0B14D3A}"/>
          </ac:spMkLst>
        </pc:spChg>
        <pc:spChg chg="add del mod">
          <ac:chgData name="Kay B. Ruth" userId="S::kbruth@waketech.edu::6b03ca75-d78a-4350-b422-ec28a85797f9" providerId="AD" clId="Web-{FF7E2FCD-AD34-433E-99B8-1D5EE9DB31B7}" dt="2021-10-05T13:23:16.251" v="287"/>
          <ac:spMkLst>
            <pc:docMk/>
            <pc:sldMk cId="2759467607" sldId="293"/>
            <ac:spMk id="6" creationId="{5BC08FF3-2656-4502-9976-3E95A9AD4ACC}"/>
          </ac:spMkLst>
        </pc:spChg>
        <pc:picChg chg="del mod">
          <ac:chgData name="Kay B. Ruth" userId="S::kbruth@waketech.edu::6b03ca75-d78a-4350-b422-ec28a85797f9" providerId="AD" clId="Web-{FF7E2FCD-AD34-433E-99B8-1D5EE9DB31B7}" dt="2021-10-05T13:12:22.318" v="230"/>
          <ac:picMkLst>
            <pc:docMk/>
            <pc:sldMk cId="2759467607" sldId="293"/>
            <ac:picMk id="3" creationId="{FD34CD68-DB5A-49D7-B9C1-EC80CD65F9EB}"/>
          </ac:picMkLst>
        </pc:picChg>
      </pc:sldChg>
      <pc:sldChg chg="modSp">
        <pc:chgData name="Kay B. Ruth" userId="S::kbruth@waketech.edu::6b03ca75-d78a-4350-b422-ec28a85797f9" providerId="AD" clId="Web-{FF7E2FCD-AD34-433E-99B8-1D5EE9DB31B7}" dt="2021-10-05T13:24:34.362" v="302" actId="1076"/>
        <pc:sldMkLst>
          <pc:docMk/>
          <pc:sldMk cId="2650968352" sldId="298"/>
        </pc:sldMkLst>
        <pc:picChg chg="mod">
          <ac:chgData name="Kay B. Ruth" userId="S::kbruth@waketech.edu::6b03ca75-d78a-4350-b422-ec28a85797f9" providerId="AD" clId="Web-{FF7E2FCD-AD34-433E-99B8-1D5EE9DB31B7}" dt="2021-10-05T13:24:34.362" v="302" actId="1076"/>
          <ac:picMkLst>
            <pc:docMk/>
            <pc:sldMk cId="2650968352" sldId="298"/>
            <ac:picMk id="23" creationId="{3EE076D9-770F-471F-8094-BF5F94870B35}"/>
          </ac:picMkLst>
        </pc:picChg>
        <pc:picChg chg="mod">
          <ac:chgData name="Kay B. Ruth" userId="S::kbruth@waketech.edu::6b03ca75-d78a-4350-b422-ec28a85797f9" providerId="AD" clId="Web-{FF7E2FCD-AD34-433E-99B8-1D5EE9DB31B7}" dt="2021-10-05T13:24:30.893" v="301" actId="1076"/>
          <ac:picMkLst>
            <pc:docMk/>
            <pc:sldMk cId="2650968352" sldId="298"/>
            <ac:picMk id="26" creationId="{91A6E6DD-4D7D-4123-83FC-3467F270D649}"/>
          </ac:picMkLst>
        </pc:picChg>
        <pc:picChg chg="mod">
          <ac:chgData name="Kay B. Ruth" userId="S::kbruth@waketech.edu::6b03ca75-d78a-4350-b422-ec28a85797f9" providerId="AD" clId="Web-{FF7E2FCD-AD34-433E-99B8-1D5EE9DB31B7}" dt="2021-10-05T13:24:27.549" v="300" actId="1076"/>
          <ac:picMkLst>
            <pc:docMk/>
            <pc:sldMk cId="2650968352" sldId="298"/>
            <ac:picMk id="27" creationId="{DEF06BAB-FCB9-472E-A0FD-F1087F03E7E3}"/>
          </ac:picMkLst>
        </pc:picChg>
      </pc:sldChg>
      <pc:sldChg chg="delSp modSp add ord replId">
        <pc:chgData name="Kay B. Ruth" userId="S::kbruth@waketech.edu::6b03ca75-d78a-4350-b422-ec28a85797f9" providerId="AD" clId="Web-{FF7E2FCD-AD34-433E-99B8-1D5EE9DB31B7}" dt="2021-10-05T13:25:16.363" v="303" actId="1076"/>
        <pc:sldMkLst>
          <pc:docMk/>
          <pc:sldMk cId="757143310" sldId="305"/>
        </pc:sldMkLst>
        <pc:spChg chg="mod">
          <ac:chgData name="Kay B. Ruth" userId="S::kbruth@waketech.edu::6b03ca75-d78a-4350-b422-ec28a85797f9" providerId="AD" clId="Web-{FF7E2FCD-AD34-433E-99B8-1D5EE9DB31B7}" dt="2021-10-05T12:54:50.613" v="13" actId="20577"/>
          <ac:spMkLst>
            <pc:docMk/>
            <pc:sldMk cId="757143310" sldId="305"/>
            <ac:spMk id="2" creationId="{11B56AD0-43CC-4292-9980-82394679320B}"/>
          </ac:spMkLst>
        </pc:spChg>
        <pc:spChg chg="mod">
          <ac:chgData name="Kay B. Ruth" userId="S::kbruth@waketech.edu::6b03ca75-d78a-4350-b422-ec28a85797f9" providerId="AD" clId="Web-{FF7E2FCD-AD34-433E-99B8-1D5EE9DB31B7}" dt="2021-10-05T12:54:15.471" v="9" actId="20577"/>
          <ac:spMkLst>
            <pc:docMk/>
            <pc:sldMk cId="757143310" sldId="305"/>
            <ac:spMk id="7" creationId="{847BC454-5AB9-455E-B1FD-8ED16ACDD85A}"/>
          </ac:spMkLst>
        </pc:spChg>
        <pc:spChg chg="mod">
          <ac:chgData name="Kay B. Ruth" userId="S::kbruth@waketech.edu::6b03ca75-d78a-4350-b422-ec28a85797f9" providerId="AD" clId="Web-{FF7E2FCD-AD34-433E-99B8-1D5EE9DB31B7}" dt="2021-10-05T12:54:29.222" v="11" actId="1076"/>
          <ac:spMkLst>
            <pc:docMk/>
            <pc:sldMk cId="757143310" sldId="305"/>
            <ac:spMk id="11" creationId="{8F68407C-3E7A-421B-9712-8DDCA7B5A29B}"/>
          </ac:spMkLst>
        </pc:spChg>
        <pc:picChg chg="mod">
          <ac:chgData name="Kay B. Ruth" userId="S::kbruth@waketech.edu::6b03ca75-d78a-4350-b422-ec28a85797f9" providerId="AD" clId="Web-{FF7E2FCD-AD34-433E-99B8-1D5EE9DB31B7}" dt="2021-10-05T13:25:16.363" v="303" actId="1076"/>
          <ac:picMkLst>
            <pc:docMk/>
            <pc:sldMk cId="757143310" sldId="305"/>
            <ac:picMk id="6" creationId="{E9EF252D-97DF-45F0-B8B0-61B232D3120B}"/>
          </ac:picMkLst>
        </pc:picChg>
        <pc:picChg chg="del">
          <ac:chgData name="Kay B. Ruth" userId="S::kbruth@waketech.edu::6b03ca75-d78a-4350-b422-ec28a85797f9" providerId="AD" clId="Web-{FF7E2FCD-AD34-433E-99B8-1D5EE9DB31B7}" dt="2021-10-05T12:54:09.471" v="7"/>
          <ac:picMkLst>
            <pc:docMk/>
            <pc:sldMk cId="757143310" sldId="305"/>
            <ac:picMk id="8" creationId="{3AF967EB-CB5C-4AC1-987D-A908A3FDD553}"/>
          </ac:picMkLst>
        </pc:picChg>
      </pc:sldChg>
    </pc:docChg>
  </pc:docChgLst>
  <pc:docChgLst>
    <pc:chgData name="Eleanor Ward Miles" userId="S::ewmiles@waketech.edu::b195a3a9-0a3b-4f4b-99a6-c37866b0aba7" providerId="AD" clId="Web-{62CB8E20-F4B7-4999-8CCA-6431EA2F05C2}"/>
    <pc:docChg chg="addSld delSld modSld">
      <pc:chgData name="Eleanor Ward Miles" userId="S::ewmiles@waketech.edu::b195a3a9-0a3b-4f4b-99a6-c37866b0aba7" providerId="AD" clId="Web-{62CB8E20-F4B7-4999-8CCA-6431EA2F05C2}" dt="2021-09-30T21:06:37.350" v="186" actId="14100"/>
      <pc:docMkLst>
        <pc:docMk/>
      </pc:docMkLst>
      <pc:sldChg chg="addSp delSp modSp new del mod modClrScheme chgLayout">
        <pc:chgData name="Eleanor Ward Miles" userId="S::ewmiles@waketech.edu::b195a3a9-0a3b-4f4b-99a6-c37866b0aba7" providerId="AD" clId="Web-{62CB8E20-F4B7-4999-8CCA-6431EA2F05C2}" dt="2021-09-30T20:53:56.519" v="35"/>
        <pc:sldMkLst>
          <pc:docMk/>
          <pc:sldMk cId="194660093" sldId="301"/>
        </pc:sldMkLst>
        <pc:spChg chg="add mod ord">
          <ac:chgData name="Eleanor Ward Miles" userId="S::ewmiles@waketech.edu::b195a3a9-0a3b-4f4b-99a6-c37866b0aba7" providerId="AD" clId="Web-{62CB8E20-F4B7-4999-8CCA-6431EA2F05C2}" dt="2021-09-30T20:52:42.752" v="23"/>
          <ac:spMkLst>
            <pc:docMk/>
            <pc:sldMk cId="194660093" sldId="301"/>
            <ac:spMk id="2" creationId="{291D4568-F0CC-4E89-AFA9-7894E8740E05}"/>
          </ac:spMkLst>
        </pc:spChg>
        <pc:spChg chg="add mod">
          <ac:chgData name="Eleanor Ward Miles" userId="S::ewmiles@waketech.edu::b195a3a9-0a3b-4f4b-99a6-c37866b0aba7" providerId="AD" clId="Web-{62CB8E20-F4B7-4999-8CCA-6431EA2F05C2}" dt="2021-09-30T20:53:47.831" v="34" actId="1076"/>
          <ac:spMkLst>
            <pc:docMk/>
            <pc:sldMk cId="194660093" sldId="301"/>
            <ac:spMk id="3" creationId="{0370FC2A-95FB-4384-AB88-70C547C59617}"/>
          </ac:spMkLst>
        </pc:spChg>
        <pc:spChg chg="add del mod">
          <ac:chgData name="Eleanor Ward Miles" userId="S::ewmiles@waketech.edu::b195a3a9-0a3b-4f4b-99a6-c37866b0aba7" providerId="AD" clId="Web-{62CB8E20-F4B7-4999-8CCA-6431EA2F05C2}" dt="2021-09-30T20:52:42.752" v="23"/>
          <ac:spMkLst>
            <pc:docMk/>
            <pc:sldMk cId="194660093" sldId="301"/>
            <ac:spMk id="5" creationId="{A4FFD5BC-C757-4E4C-AD52-7C14182D10B0}"/>
          </ac:spMkLst>
        </pc:spChg>
        <pc:spChg chg="add del mod">
          <ac:chgData name="Eleanor Ward Miles" userId="S::ewmiles@waketech.edu::b195a3a9-0a3b-4f4b-99a6-c37866b0aba7" providerId="AD" clId="Web-{62CB8E20-F4B7-4999-8CCA-6431EA2F05C2}" dt="2021-09-30T20:52:40.705" v="21"/>
          <ac:spMkLst>
            <pc:docMk/>
            <pc:sldMk cId="194660093" sldId="301"/>
            <ac:spMk id="8" creationId="{E56FF018-E1D6-40A1-9B22-CA5C20B5A2C5}"/>
          </ac:spMkLst>
        </pc:spChg>
      </pc:sldChg>
      <pc:sldChg chg="addSp delSp modSp new">
        <pc:chgData name="Eleanor Ward Miles" userId="S::ewmiles@waketech.edu::b195a3a9-0a3b-4f4b-99a6-c37866b0aba7" providerId="AD" clId="Web-{62CB8E20-F4B7-4999-8CCA-6431EA2F05C2}" dt="2021-09-30T21:06:37.350" v="186" actId="14100"/>
        <pc:sldMkLst>
          <pc:docMk/>
          <pc:sldMk cId="196621967" sldId="301"/>
        </pc:sldMkLst>
        <pc:spChg chg="mod">
          <ac:chgData name="Eleanor Ward Miles" userId="S::ewmiles@waketech.edu::b195a3a9-0a3b-4f4b-99a6-c37866b0aba7" providerId="AD" clId="Web-{62CB8E20-F4B7-4999-8CCA-6431EA2F05C2}" dt="2021-09-30T21:05:51.193" v="180" actId="20577"/>
          <ac:spMkLst>
            <pc:docMk/>
            <pc:sldMk cId="196621967" sldId="301"/>
            <ac:spMk id="2" creationId="{E0700934-EB80-4FD3-954A-36D50411F2DE}"/>
          </ac:spMkLst>
        </pc:spChg>
        <pc:spChg chg="mod">
          <ac:chgData name="Eleanor Ward Miles" userId="S::ewmiles@waketech.edu::b195a3a9-0a3b-4f4b-99a6-c37866b0aba7" providerId="AD" clId="Web-{62CB8E20-F4B7-4999-8CCA-6431EA2F05C2}" dt="2021-09-30T21:04:23.816" v="151" actId="20577"/>
          <ac:spMkLst>
            <pc:docMk/>
            <pc:sldMk cId="196621967" sldId="301"/>
            <ac:spMk id="3" creationId="{42F9F523-84E0-4550-A587-553FFD460FDF}"/>
          </ac:spMkLst>
        </pc:spChg>
        <pc:spChg chg="mod">
          <ac:chgData name="Eleanor Ward Miles" userId="S::ewmiles@waketech.edu::b195a3a9-0a3b-4f4b-99a6-c37866b0aba7" providerId="AD" clId="Web-{62CB8E20-F4B7-4999-8CCA-6431EA2F05C2}" dt="2021-09-30T21:01:45.874" v="129" actId="20577"/>
          <ac:spMkLst>
            <pc:docMk/>
            <pc:sldMk cId="196621967" sldId="301"/>
            <ac:spMk id="4" creationId="{0A202283-71C6-4191-AB36-78FE32020BC0}"/>
          </ac:spMkLst>
        </pc:spChg>
        <pc:spChg chg="add del">
          <ac:chgData name="Eleanor Ward Miles" userId="S::ewmiles@waketech.edu::b195a3a9-0a3b-4f4b-99a6-c37866b0aba7" providerId="AD" clId="Web-{62CB8E20-F4B7-4999-8CCA-6431EA2F05C2}" dt="2021-09-30T21:01:00.029" v="114"/>
          <ac:spMkLst>
            <pc:docMk/>
            <pc:sldMk cId="196621967" sldId="301"/>
            <ac:spMk id="5" creationId="{07F69072-610A-4E94-B77A-84420C0FBF8F}"/>
          </ac:spMkLst>
        </pc:spChg>
        <pc:spChg chg="add mod">
          <ac:chgData name="Eleanor Ward Miles" userId="S::ewmiles@waketech.edu::b195a3a9-0a3b-4f4b-99a6-c37866b0aba7" providerId="AD" clId="Web-{62CB8E20-F4B7-4999-8CCA-6431EA2F05C2}" dt="2021-09-30T21:06:37.350" v="186" actId="14100"/>
          <ac:spMkLst>
            <pc:docMk/>
            <pc:sldMk cId="196621967" sldId="301"/>
            <ac:spMk id="6" creationId="{EF3C377C-AA07-43E9-B66A-01C1B23CD1CF}"/>
          </ac:spMkLst>
        </pc:spChg>
      </pc:sldChg>
      <pc:sldChg chg="modSp new">
        <pc:chgData name="Eleanor Ward Miles" userId="S::ewmiles@waketech.edu::b195a3a9-0a3b-4f4b-99a6-c37866b0aba7" providerId="AD" clId="Web-{62CB8E20-F4B7-4999-8CCA-6431EA2F05C2}" dt="2021-09-30T21:05:33.286" v="169" actId="20577"/>
        <pc:sldMkLst>
          <pc:docMk/>
          <pc:sldMk cId="2723998523" sldId="302"/>
        </pc:sldMkLst>
        <pc:spChg chg="mod">
          <ac:chgData name="Eleanor Ward Miles" userId="S::ewmiles@waketech.edu::b195a3a9-0a3b-4f4b-99a6-c37866b0aba7" providerId="AD" clId="Web-{62CB8E20-F4B7-4999-8CCA-6431EA2F05C2}" dt="2021-09-30T21:05:33.286" v="169" actId="20577"/>
          <ac:spMkLst>
            <pc:docMk/>
            <pc:sldMk cId="2723998523" sldId="302"/>
            <ac:spMk id="2" creationId="{F757A256-E4CD-4706-A9BB-94F1FF75FE80}"/>
          </ac:spMkLst>
        </pc:spChg>
        <pc:spChg chg="mod">
          <ac:chgData name="Eleanor Ward Miles" userId="S::ewmiles@waketech.edu::b195a3a9-0a3b-4f4b-99a6-c37866b0aba7" providerId="AD" clId="Web-{62CB8E20-F4B7-4999-8CCA-6431EA2F05C2}" dt="2021-09-30T20:57:20.180" v="74" actId="20577"/>
          <ac:spMkLst>
            <pc:docMk/>
            <pc:sldMk cId="2723998523" sldId="302"/>
            <ac:spMk id="3" creationId="{78339EE0-74DC-48B9-8BE9-5199607C821B}"/>
          </ac:spMkLst>
        </pc:spChg>
        <pc:spChg chg="mod">
          <ac:chgData name="Eleanor Ward Miles" userId="S::ewmiles@waketech.edu::b195a3a9-0a3b-4f4b-99a6-c37866b0aba7" providerId="AD" clId="Web-{62CB8E20-F4B7-4999-8CCA-6431EA2F05C2}" dt="2021-09-30T20:57:28.665" v="77" actId="20577"/>
          <ac:spMkLst>
            <pc:docMk/>
            <pc:sldMk cId="2723998523" sldId="302"/>
            <ac:spMk id="4" creationId="{2E75CA0C-DE90-4CAA-ADD7-6888D56E80EC}"/>
          </ac:spMkLst>
        </pc:spChg>
        <pc:spChg chg="mod">
          <ac:chgData name="Eleanor Ward Miles" userId="S::ewmiles@waketech.edu::b195a3a9-0a3b-4f4b-99a6-c37866b0aba7" providerId="AD" clId="Web-{62CB8E20-F4B7-4999-8CCA-6431EA2F05C2}" dt="2021-09-30T20:58:00.056" v="86" actId="20577"/>
          <ac:spMkLst>
            <pc:docMk/>
            <pc:sldMk cId="2723998523" sldId="302"/>
            <ac:spMk id="5" creationId="{3950AED1-814E-4711-8F49-4B43C7B272F3}"/>
          </ac:spMkLst>
        </pc:spChg>
        <pc:spChg chg="mod">
          <ac:chgData name="Eleanor Ward Miles" userId="S::ewmiles@waketech.edu::b195a3a9-0a3b-4f4b-99a6-c37866b0aba7" providerId="AD" clId="Web-{62CB8E20-F4B7-4999-8CCA-6431EA2F05C2}" dt="2021-09-30T20:57:28.665" v="77" actId="20577"/>
          <ac:spMkLst>
            <pc:docMk/>
            <pc:sldMk cId="2723998523" sldId="302"/>
            <ac:spMk id="6" creationId="{120E9F51-D385-4366-A7F9-BFEC5C823ABE}"/>
          </ac:spMkLst>
        </pc:spChg>
      </pc:sldChg>
    </pc:docChg>
  </pc:docChgLst>
  <pc:docChgLst>
    <pc:chgData name="Kay B. Ruth" userId="S::kbruth@waketech.edu::6b03ca75-d78a-4350-b422-ec28a85797f9" providerId="AD" clId="Web-{219390D9-270E-1EDE-279F-3D281B1566F9}"/>
    <pc:docChg chg="modSld">
      <pc:chgData name="Kay B. Ruth" userId="S::kbruth@waketech.edu::6b03ca75-d78a-4350-b422-ec28a85797f9" providerId="AD" clId="Web-{219390D9-270E-1EDE-279F-3D281B1566F9}" dt="2021-09-29T15:20:28.338" v="158" actId="1076"/>
      <pc:docMkLst>
        <pc:docMk/>
      </pc:docMkLst>
      <pc:sldChg chg="addSp delSp modSp">
        <pc:chgData name="Kay B. Ruth" userId="S::kbruth@waketech.edu::6b03ca75-d78a-4350-b422-ec28a85797f9" providerId="AD" clId="Web-{219390D9-270E-1EDE-279F-3D281B1566F9}" dt="2021-09-29T15:20:28.338" v="158" actId="1076"/>
        <pc:sldMkLst>
          <pc:docMk/>
          <pc:sldMk cId="1933224564" sldId="286"/>
        </pc:sldMkLst>
        <pc:spChg chg="mod">
          <ac:chgData name="Kay B. Ruth" userId="S::kbruth@waketech.edu::6b03ca75-d78a-4350-b422-ec28a85797f9" providerId="AD" clId="Web-{219390D9-270E-1EDE-279F-3D281B1566F9}" dt="2021-09-29T15:16:00.187" v="105" actId="1076"/>
          <ac:spMkLst>
            <pc:docMk/>
            <pc:sldMk cId="1933224564" sldId="286"/>
            <ac:spMk id="2" creationId="{11B56AD0-43CC-4292-9980-82394679320B}"/>
          </ac:spMkLst>
        </pc:spChg>
        <pc:spChg chg="add mod">
          <ac:chgData name="Kay B. Ruth" userId="S::kbruth@waketech.edu::6b03ca75-d78a-4350-b422-ec28a85797f9" providerId="AD" clId="Web-{219390D9-270E-1EDE-279F-3D281B1566F9}" dt="2021-09-29T15:20:05.712" v="152" actId="1076"/>
          <ac:spMkLst>
            <pc:docMk/>
            <pc:sldMk cId="1933224564" sldId="286"/>
            <ac:spMk id="7" creationId="{847BC454-5AB9-455E-B1FD-8ED16ACDD85A}"/>
          </ac:spMkLst>
        </pc:spChg>
        <pc:spChg chg="add mod">
          <ac:chgData name="Kay B. Ruth" userId="S::kbruth@waketech.edu::6b03ca75-d78a-4350-b422-ec28a85797f9" providerId="AD" clId="Web-{219390D9-270E-1EDE-279F-3D281B1566F9}" dt="2021-09-29T15:19:30.445" v="147" actId="1076"/>
          <ac:spMkLst>
            <pc:docMk/>
            <pc:sldMk cId="1933224564" sldId="286"/>
            <ac:spMk id="11" creationId="{8F68407C-3E7A-421B-9712-8DDCA7B5A29B}"/>
          </ac:spMkLst>
        </pc:spChg>
        <pc:spChg chg="add del">
          <ac:chgData name="Kay B. Ruth" userId="S::kbruth@waketech.edu::6b03ca75-d78a-4350-b422-ec28a85797f9" providerId="AD" clId="Web-{219390D9-270E-1EDE-279F-3D281B1566F9}" dt="2021-09-29T15:20:23.931" v="156"/>
          <ac:spMkLst>
            <pc:docMk/>
            <pc:sldMk cId="1933224564" sldId="286"/>
            <ac:spMk id="12" creationId="{2D31B909-DC2A-4754-96BE-2012BE315B34}"/>
          </ac:spMkLst>
        </pc:spChg>
        <pc:spChg chg="add del mod">
          <ac:chgData name="Kay B. Ruth" userId="S::kbruth@waketech.edu::6b03ca75-d78a-4350-b422-ec28a85797f9" providerId="AD" clId="Web-{219390D9-270E-1EDE-279F-3D281B1566F9}" dt="2021-09-29T15:20:20.166" v="155"/>
          <ac:spMkLst>
            <pc:docMk/>
            <pc:sldMk cId="1933224564" sldId="286"/>
            <ac:spMk id="13" creationId="{6DA9B6A3-6F00-4D96-8EC0-4D05F09E40D9}"/>
          </ac:spMkLst>
        </pc:spChg>
        <pc:picChg chg="add del mod">
          <ac:chgData name="Kay B. Ruth" userId="S::kbruth@waketech.edu::6b03ca75-d78a-4350-b422-ec28a85797f9" providerId="AD" clId="Web-{219390D9-270E-1EDE-279F-3D281B1566F9}" dt="2021-09-29T15:02:52.659" v="2"/>
          <ac:picMkLst>
            <pc:docMk/>
            <pc:sldMk cId="1933224564" sldId="286"/>
            <ac:picMk id="3" creationId="{1C6D49E2-DFA4-42D6-84A5-13BD3845E428}"/>
          </ac:picMkLst>
        </pc:picChg>
        <pc:picChg chg="add del mod modCrop">
          <ac:chgData name="Kay B. Ruth" userId="S::kbruth@waketech.edu::6b03ca75-d78a-4350-b422-ec28a85797f9" providerId="AD" clId="Web-{219390D9-270E-1EDE-279F-3D281B1566F9}" dt="2021-09-29T15:04:10.490" v="11"/>
          <ac:picMkLst>
            <pc:docMk/>
            <pc:sldMk cId="1933224564" sldId="286"/>
            <ac:picMk id="4" creationId="{6950960C-8E25-4887-854A-6B17C156151C}"/>
          </ac:picMkLst>
        </pc:picChg>
        <pc:picChg chg="add del mod">
          <ac:chgData name="Kay B. Ruth" userId="S::kbruth@waketech.edu::6b03ca75-d78a-4350-b422-ec28a85797f9" providerId="AD" clId="Web-{219390D9-270E-1EDE-279F-3D281B1566F9}" dt="2021-09-29T15:05:19.821" v="13"/>
          <ac:picMkLst>
            <pc:docMk/>
            <pc:sldMk cId="1933224564" sldId="286"/>
            <ac:picMk id="5" creationId="{3A5F768A-A14D-4D35-8639-5F847E4FD72B}"/>
          </ac:picMkLst>
        </pc:picChg>
        <pc:picChg chg="add mod modCrop">
          <ac:chgData name="Kay B. Ruth" userId="S::kbruth@waketech.edu::6b03ca75-d78a-4350-b422-ec28a85797f9" providerId="AD" clId="Web-{219390D9-270E-1EDE-279F-3D281B1566F9}" dt="2021-09-29T15:20:26.853" v="157" actId="1076"/>
          <ac:picMkLst>
            <pc:docMk/>
            <pc:sldMk cId="1933224564" sldId="286"/>
            <ac:picMk id="6" creationId="{E9EF252D-97DF-45F0-B8B0-61B232D3120B}"/>
          </ac:picMkLst>
        </pc:picChg>
        <pc:picChg chg="add mod modCrop">
          <ac:chgData name="Kay B. Ruth" userId="S::kbruth@waketech.edu::6b03ca75-d78a-4350-b422-ec28a85797f9" providerId="AD" clId="Web-{219390D9-270E-1EDE-279F-3D281B1566F9}" dt="2021-09-29T15:20:28.338" v="158" actId="1076"/>
          <ac:picMkLst>
            <pc:docMk/>
            <pc:sldMk cId="1933224564" sldId="286"/>
            <ac:picMk id="8" creationId="{3AF967EB-CB5C-4AC1-987D-A908A3FDD553}"/>
          </ac:picMkLst>
        </pc:picChg>
        <pc:picChg chg="del mod">
          <ac:chgData name="Kay B. Ruth" userId="S::kbruth@waketech.edu::6b03ca75-d78a-4350-b422-ec28a85797f9" providerId="AD" clId="Web-{219390D9-270E-1EDE-279F-3D281B1566F9}" dt="2021-09-29T15:16:46.408" v="115"/>
          <ac:picMkLst>
            <pc:docMk/>
            <pc:sldMk cId="1933224564" sldId="286"/>
            <ac:picMk id="10" creationId="{0889C3D2-E93F-45B2-A37F-0021128B8D7A}"/>
          </ac:picMkLst>
        </pc:picChg>
      </pc:sldChg>
    </pc:docChg>
  </pc:docChgLst>
  <pc:docChgLst>
    <pc:chgData name="Kay B. Ruth" userId="S::kbruth@waketech.edu::6b03ca75-d78a-4350-b422-ec28a85797f9" providerId="AD" clId="Web-{CF6AA5C3-3B14-4CE1-89CF-8D157EE35FCF}"/>
    <pc:docChg chg="addSld delSld modSld sldOrd">
      <pc:chgData name="Kay B. Ruth" userId="S::kbruth@waketech.edu::6b03ca75-d78a-4350-b422-ec28a85797f9" providerId="AD" clId="Web-{CF6AA5C3-3B14-4CE1-89CF-8D157EE35FCF}" dt="2021-09-29T15:00:20.050" v="780" actId="20577"/>
      <pc:docMkLst>
        <pc:docMk/>
      </pc:docMkLst>
      <pc:sldChg chg="modTransition">
        <pc:chgData name="Kay B. Ruth" userId="S::kbruth@waketech.edu::6b03ca75-d78a-4350-b422-ec28a85797f9" providerId="AD" clId="Web-{CF6AA5C3-3B14-4CE1-89CF-8D157EE35FCF}" dt="2021-09-29T14:36:31.511" v="737"/>
        <pc:sldMkLst>
          <pc:docMk/>
          <pc:sldMk cId="791166809" sldId="256"/>
        </pc:sldMkLst>
      </pc:sldChg>
      <pc:sldChg chg="modSp modTransition">
        <pc:chgData name="Kay B. Ruth" userId="S::kbruth@waketech.edu::6b03ca75-d78a-4350-b422-ec28a85797f9" providerId="AD" clId="Web-{CF6AA5C3-3B14-4CE1-89CF-8D157EE35FCF}" dt="2021-09-29T14:36:34.370" v="738"/>
        <pc:sldMkLst>
          <pc:docMk/>
          <pc:sldMk cId="3435757594" sldId="275"/>
        </pc:sldMkLst>
        <pc:spChg chg="mod">
          <ac:chgData name="Kay B. Ruth" userId="S::kbruth@waketech.edu::6b03ca75-d78a-4350-b422-ec28a85797f9" providerId="AD" clId="Web-{CF6AA5C3-3B14-4CE1-89CF-8D157EE35FCF}" dt="2021-09-29T13:00:34.474" v="127" actId="20577"/>
          <ac:spMkLst>
            <pc:docMk/>
            <pc:sldMk cId="3435757594" sldId="275"/>
            <ac:spMk id="2" creationId="{06AC92BA-3047-4709-B438-99D6A85DDC8E}"/>
          </ac:spMkLst>
        </pc:spChg>
      </pc:sldChg>
      <pc:sldChg chg="modSp modTransition">
        <pc:chgData name="Kay B. Ruth" userId="S::kbruth@waketech.edu::6b03ca75-d78a-4350-b422-ec28a85797f9" providerId="AD" clId="Web-{CF6AA5C3-3B14-4CE1-89CF-8D157EE35FCF}" dt="2021-09-29T14:36:36.292" v="739"/>
        <pc:sldMkLst>
          <pc:docMk/>
          <pc:sldMk cId="3320859829" sldId="276"/>
        </pc:sldMkLst>
        <pc:spChg chg="mod">
          <ac:chgData name="Kay B. Ruth" userId="S::kbruth@waketech.edu::6b03ca75-d78a-4350-b422-ec28a85797f9" providerId="AD" clId="Web-{CF6AA5C3-3B14-4CE1-89CF-8D157EE35FCF}" dt="2021-09-29T13:01:19.756" v="131" actId="20577"/>
          <ac:spMkLst>
            <pc:docMk/>
            <pc:sldMk cId="3320859829" sldId="276"/>
            <ac:spMk id="3" creationId="{2B77E5F2-6902-4F24-BFDE-AB76B0D4446D}"/>
          </ac:spMkLst>
        </pc:spChg>
      </pc:sldChg>
      <pc:sldChg chg="modSp modTransition">
        <pc:chgData name="Kay B. Ruth" userId="S::kbruth@waketech.edu::6b03ca75-d78a-4350-b422-ec28a85797f9" providerId="AD" clId="Web-{CF6AA5C3-3B14-4CE1-89CF-8D157EE35FCF}" dt="2021-09-29T14:36:48.668" v="744"/>
        <pc:sldMkLst>
          <pc:docMk/>
          <pc:sldMk cId="1060939421" sldId="277"/>
        </pc:sldMkLst>
        <pc:spChg chg="mod">
          <ac:chgData name="Kay B. Ruth" userId="S::kbruth@waketech.edu::6b03ca75-d78a-4350-b422-ec28a85797f9" providerId="AD" clId="Web-{CF6AA5C3-3B14-4CE1-89CF-8D157EE35FCF}" dt="2021-09-29T13:03:49.151" v="154" actId="20577"/>
          <ac:spMkLst>
            <pc:docMk/>
            <pc:sldMk cId="1060939421" sldId="277"/>
            <ac:spMk id="2" creationId="{CE2560E8-D225-4057-ABDB-2218E50EB1F7}"/>
          </ac:spMkLst>
        </pc:spChg>
      </pc:sldChg>
      <pc:sldChg chg="addSp modSp modTransition">
        <pc:chgData name="Kay B. Ruth" userId="S::kbruth@waketech.edu::6b03ca75-d78a-4350-b422-ec28a85797f9" providerId="AD" clId="Web-{CF6AA5C3-3B14-4CE1-89CF-8D157EE35FCF}" dt="2021-09-29T14:37:22.778" v="757"/>
        <pc:sldMkLst>
          <pc:docMk/>
          <pc:sldMk cId="2938275254" sldId="278"/>
        </pc:sldMkLst>
        <pc:spChg chg="mod">
          <ac:chgData name="Kay B. Ruth" userId="S::kbruth@waketech.edu::6b03ca75-d78a-4350-b422-ec28a85797f9" providerId="AD" clId="Web-{CF6AA5C3-3B14-4CE1-89CF-8D157EE35FCF}" dt="2021-09-29T14:02:55.565" v="571" actId="20577"/>
          <ac:spMkLst>
            <pc:docMk/>
            <pc:sldMk cId="2938275254" sldId="278"/>
            <ac:spMk id="2" creationId="{0674E16F-3CC0-4612-8CDF-9338E4EC3B64}"/>
          </ac:spMkLst>
        </pc:spChg>
        <pc:spChg chg="add mod">
          <ac:chgData name="Kay B. Ruth" userId="S::kbruth@waketech.edu::6b03ca75-d78a-4350-b422-ec28a85797f9" providerId="AD" clId="Web-{CF6AA5C3-3B14-4CE1-89CF-8D157EE35FCF}" dt="2021-09-29T14:23:10.614" v="736" actId="20577"/>
          <ac:spMkLst>
            <pc:docMk/>
            <pc:sldMk cId="2938275254" sldId="278"/>
            <ac:spMk id="5" creationId="{8B3D182E-5E26-4B05-B679-5187D42B8D75}"/>
          </ac:spMkLst>
        </pc:spChg>
      </pc:sldChg>
      <pc:sldChg chg="addSp delSp modSp modTransition">
        <pc:chgData name="Kay B. Ruth" userId="S::kbruth@waketech.edu::6b03ca75-d78a-4350-b422-ec28a85797f9" providerId="AD" clId="Web-{CF6AA5C3-3B14-4CE1-89CF-8D157EE35FCF}" dt="2021-09-29T14:37:25.434" v="758"/>
        <pc:sldMkLst>
          <pc:docMk/>
          <pc:sldMk cId="3202101488" sldId="279"/>
        </pc:sldMkLst>
        <pc:spChg chg="mod">
          <ac:chgData name="Kay B. Ruth" userId="S::kbruth@waketech.edu::6b03ca75-d78a-4350-b422-ec28a85797f9" providerId="AD" clId="Web-{CF6AA5C3-3B14-4CE1-89CF-8D157EE35FCF}" dt="2021-09-29T14:22:19.019" v="730"/>
          <ac:spMkLst>
            <pc:docMk/>
            <pc:sldMk cId="3202101488" sldId="279"/>
            <ac:spMk id="2" creationId="{6F025FE0-1851-48DB-881B-0ED8D35027A3}"/>
          </ac:spMkLst>
        </pc:spChg>
        <pc:spChg chg="del mod">
          <ac:chgData name="Kay B. Ruth" userId="S::kbruth@waketech.edu::6b03ca75-d78a-4350-b422-ec28a85797f9" providerId="AD" clId="Web-{CF6AA5C3-3B14-4CE1-89CF-8D157EE35FCF}" dt="2021-09-29T14:22:19.019" v="730"/>
          <ac:spMkLst>
            <pc:docMk/>
            <pc:sldMk cId="3202101488" sldId="279"/>
            <ac:spMk id="3" creationId="{9F5CE97E-433F-41ED-8884-D91A83761B3D}"/>
          </ac:spMkLst>
        </pc:spChg>
        <pc:spChg chg="add mod">
          <ac:chgData name="Kay B. Ruth" userId="S::kbruth@waketech.edu::6b03ca75-d78a-4350-b422-ec28a85797f9" providerId="AD" clId="Web-{CF6AA5C3-3B14-4CE1-89CF-8D157EE35FCF}" dt="2021-09-29T14:15:12.601" v="642" actId="20577"/>
          <ac:spMkLst>
            <pc:docMk/>
            <pc:sldMk cId="3202101488" sldId="279"/>
            <ac:spMk id="4" creationId="{39EE1DCC-EAAA-4C21-BF2D-246EEAD1C97A}"/>
          </ac:spMkLst>
        </pc:spChg>
        <pc:graphicFrameChg chg="add modGraphic">
          <ac:chgData name="Kay B. Ruth" userId="S::kbruth@waketech.edu::6b03ca75-d78a-4350-b422-ec28a85797f9" providerId="AD" clId="Web-{CF6AA5C3-3B14-4CE1-89CF-8D157EE35FCF}" dt="2021-09-29T14:22:40.644" v="733" actId="20577"/>
          <ac:graphicFrameMkLst>
            <pc:docMk/>
            <pc:sldMk cId="3202101488" sldId="279"/>
            <ac:graphicFrameMk id="6" creationId="{17B5FE9F-D94B-471A-8746-8AF405AE4784}"/>
          </ac:graphicFrameMkLst>
        </pc:graphicFrameChg>
      </pc:sldChg>
      <pc:sldChg chg="modSp modTransition">
        <pc:chgData name="Kay B. Ruth" userId="S::kbruth@waketech.edu::6b03ca75-d78a-4350-b422-ec28a85797f9" providerId="AD" clId="Web-{CF6AA5C3-3B14-4CE1-89CF-8D157EE35FCF}" dt="2021-09-29T15:00:20.050" v="780" actId="20577"/>
        <pc:sldMkLst>
          <pc:docMk/>
          <pc:sldMk cId="2332096959" sldId="281"/>
        </pc:sldMkLst>
        <pc:spChg chg="mod">
          <ac:chgData name="Kay B. Ruth" userId="S::kbruth@waketech.edu::6b03ca75-d78a-4350-b422-ec28a85797f9" providerId="AD" clId="Web-{CF6AA5C3-3B14-4CE1-89CF-8D157EE35FCF}" dt="2021-09-29T15:00:20.050" v="780" actId="20577"/>
          <ac:spMkLst>
            <pc:docMk/>
            <pc:sldMk cId="2332096959" sldId="281"/>
            <ac:spMk id="3" creationId="{51E16466-41E6-4787-AC9E-01E6386ABDBA}"/>
          </ac:spMkLst>
        </pc:spChg>
      </pc:sldChg>
      <pc:sldChg chg="modSp modTransition">
        <pc:chgData name="Kay B. Ruth" userId="S::kbruth@waketech.edu::6b03ca75-d78a-4350-b422-ec28a85797f9" providerId="AD" clId="Web-{CF6AA5C3-3B14-4CE1-89CF-8D157EE35FCF}" dt="2021-09-29T14:36:43.355" v="742"/>
        <pc:sldMkLst>
          <pc:docMk/>
          <pc:sldMk cId="2424369656" sldId="282"/>
        </pc:sldMkLst>
        <pc:graphicFrameChg chg="modGraphic">
          <ac:chgData name="Kay B. Ruth" userId="S::kbruth@waketech.edu::6b03ca75-d78a-4350-b422-ec28a85797f9" providerId="AD" clId="Web-{CF6AA5C3-3B14-4CE1-89CF-8D157EE35FCF}" dt="2021-09-29T13:03:12.947" v="150" actId="20577"/>
          <ac:graphicFrameMkLst>
            <pc:docMk/>
            <pc:sldMk cId="2424369656" sldId="282"/>
            <ac:graphicFrameMk id="5" creationId="{84AB1F04-2A09-4EF2-8A5F-95485F0E80DA}"/>
          </ac:graphicFrameMkLst>
        </pc:graphicFrameChg>
      </pc:sldChg>
      <pc:sldChg chg="modTransition">
        <pc:chgData name="Kay B. Ruth" userId="S::kbruth@waketech.edu::6b03ca75-d78a-4350-b422-ec28a85797f9" providerId="AD" clId="Web-{CF6AA5C3-3B14-4CE1-89CF-8D157EE35FCF}" dt="2021-09-29T14:37:09.684" v="753"/>
        <pc:sldMkLst>
          <pc:docMk/>
          <pc:sldMk cId="4219067765" sldId="283"/>
        </pc:sldMkLst>
      </pc:sldChg>
      <pc:sldChg chg="modTransition">
        <pc:chgData name="Kay B. Ruth" userId="S::kbruth@waketech.edu::6b03ca75-d78a-4350-b422-ec28a85797f9" providerId="AD" clId="Web-{CF6AA5C3-3B14-4CE1-89CF-8D157EE35FCF}" dt="2021-09-29T14:37:13.293" v="754"/>
        <pc:sldMkLst>
          <pc:docMk/>
          <pc:sldMk cId="253666740" sldId="284"/>
        </pc:sldMkLst>
      </pc:sldChg>
      <pc:sldChg chg="modSp addAnim modAnim">
        <pc:chgData name="Kay B. Ruth" userId="S::kbruth@waketech.edu::6b03ca75-d78a-4350-b422-ec28a85797f9" providerId="AD" clId="Web-{CF6AA5C3-3B14-4CE1-89CF-8D157EE35FCF}" dt="2021-09-29T14:04:36.115" v="575"/>
        <pc:sldMkLst>
          <pc:docMk/>
          <pc:sldMk cId="2705293304" sldId="285"/>
        </pc:sldMkLst>
        <pc:spChg chg="mod">
          <ac:chgData name="Kay B. Ruth" userId="S::kbruth@waketech.edu::6b03ca75-d78a-4350-b422-ec28a85797f9" providerId="AD" clId="Web-{CF6AA5C3-3B14-4CE1-89CF-8D157EE35FCF}" dt="2021-09-29T13:02:53.306" v="147" actId="20577"/>
          <ac:spMkLst>
            <pc:docMk/>
            <pc:sldMk cId="2705293304" sldId="285"/>
            <ac:spMk id="3" creationId="{51E16466-41E6-4787-AC9E-01E6386ABDBA}"/>
          </ac:spMkLst>
        </pc:spChg>
      </pc:sldChg>
      <pc:sldChg chg="addSp delSp modSp mod modTransition modClrScheme chgLayout">
        <pc:chgData name="Kay B. Ruth" userId="S::kbruth@waketech.edu::6b03ca75-d78a-4350-b422-ec28a85797f9" providerId="AD" clId="Web-{CF6AA5C3-3B14-4CE1-89CF-8D157EE35FCF}" dt="2021-09-29T14:59:23.720" v="767" actId="1076"/>
        <pc:sldMkLst>
          <pc:docMk/>
          <pc:sldMk cId="1933224564" sldId="286"/>
        </pc:sldMkLst>
        <pc:spChg chg="mod">
          <ac:chgData name="Kay B. Ruth" userId="S::kbruth@waketech.edu::6b03ca75-d78a-4350-b422-ec28a85797f9" providerId="AD" clId="Web-{CF6AA5C3-3B14-4CE1-89CF-8D157EE35FCF}" dt="2021-09-29T14:59:22.439" v="766"/>
          <ac:spMkLst>
            <pc:docMk/>
            <pc:sldMk cId="1933224564" sldId="286"/>
            <ac:spMk id="2" creationId="{11B56AD0-43CC-4292-9980-82394679320B}"/>
          </ac:spMkLst>
        </pc:spChg>
        <pc:spChg chg="del mod">
          <ac:chgData name="Kay B. Ruth" userId="S::kbruth@waketech.edu::6b03ca75-d78a-4350-b422-ec28a85797f9" providerId="AD" clId="Web-{CF6AA5C3-3B14-4CE1-89CF-8D157EE35FCF}" dt="2021-09-29T14:14:20.974" v="617"/>
          <ac:spMkLst>
            <pc:docMk/>
            <pc:sldMk cId="1933224564" sldId="286"/>
            <ac:spMk id="11" creationId="{82E7CC00-E182-4071-9599-DB8F77ED7DC0}"/>
          </ac:spMkLst>
        </pc:spChg>
        <pc:spChg chg="add del mod">
          <ac:chgData name="Kay B. Ruth" userId="S::kbruth@waketech.edu::6b03ca75-d78a-4350-b422-ec28a85797f9" providerId="AD" clId="Web-{CF6AA5C3-3B14-4CE1-89CF-8D157EE35FCF}" dt="2021-09-29T14:59:15.283" v="764"/>
          <ac:spMkLst>
            <pc:docMk/>
            <pc:sldMk cId="1933224564" sldId="286"/>
            <ac:spMk id="15" creationId="{1335C205-F9F1-44B6-A4BF-E3FA37E13711}"/>
          </ac:spMkLst>
        </pc:spChg>
        <pc:picChg chg="mod">
          <ac:chgData name="Kay B. Ruth" userId="S::kbruth@waketech.edu::6b03ca75-d78a-4350-b422-ec28a85797f9" providerId="AD" clId="Web-{CF6AA5C3-3B14-4CE1-89CF-8D157EE35FCF}" dt="2021-09-29T14:59:23.720" v="767" actId="1076"/>
          <ac:picMkLst>
            <pc:docMk/>
            <pc:sldMk cId="1933224564" sldId="286"/>
            <ac:picMk id="10" creationId="{0889C3D2-E93F-45B2-A37F-0021128B8D7A}"/>
          </ac:picMkLst>
        </pc:picChg>
        <pc:picChg chg="del mod">
          <ac:chgData name="Kay B. Ruth" userId="S::kbruth@waketech.edu::6b03ca75-d78a-4350-b422-ec28a85797f9" providerId="AD" clId="Web-{CF6AA5C3-3B14-4CE1-89CF-8D157EE35FCF}" dt="2021-09-29T14:58:33.172" v="759"/>
          <ac:picMkLst>
            <pc:docMk/>
            <pc:sldMk cId="1933224564" sldId="286"/>
            <ac:picMk id="12" creationId="{C3493730-E099-45B1-8F95-6A31B54A2AD8}"/>
          </ac:picMkLst>
        </pc:picChg>
      </pc:sldChg>
      <pc:sldChg chg="modTransition">
        <pc:chgData name="Kay B. Ruth" userId="S::kbruth@waketech.edu::6b03ca75-d78a-4350-b422-ec28a85797f9" providerId="AD" clId="Web-{CF6AA5C3-3B14-4CE1-89CF-8D157EE35FCF}" dt="2021-09-29T14:36:50.621" v="745"/>
        <pc:sldMkLst>
          <pc:docMk/>
          <pc:sldMk cId="1493889693" sldId="287"/>
        </pc:sldMkLst>
      </pc:sldChg>
      <pc:sldChg chg="modTransition">
        <pc:chgData name="Kay B. Ruth" userId="S::kbruth@waketech.edu::6b03ca75-d78a-4350-b422-ec28a85797f9" providerId="AD" clId="Web-{CF6AA5C3-3B14-4CE1-89CF-8D157EE35FCF}" dt="2021-09-29T14:36:52.777" v="746"/>
        <pc:sldMkLst>
          <pc:docMk/>
          <pc:sldMk cId="2269431900" sldId="288"/>
        </pc:sldMkLst>
      </pc:sldChg>
      <pc:sldChg chg="modTransition">
        <pc:chgData name="Kay B. Ruth" userId="S::kbruth@waketech.edu::6b03ca75-d78a-4350-b422-ec28a85797f9" providerId="AD" clId="Web-{CF6AA5C3-3B14-4CE1-89CF-8D157EE35FCF}" dt="2021-09-29T14:36:55.199" v="747"/>
        <pc:sldMkLst>
          <pc:docMk/>
          <pc:sldMk cId="518671613" sldId="289"/>
        </pc:sldMkLst>
      </pc:sldChg>
      <pc:sldChg chg="modSp modTransition">
        <pc:chgData name="Kay B. Ruth" userId="S::kbruth@waketech.edu::6b03ca75-d78a-4350-b422-ec28a85797f9" providerId="AD" clId="Web-{CF6AA5C3-3B14-4CE1-89CF-8D157EE35FCF}" dt="2021-09-29T14:37:05.121" v="751"/>
        <pc:sldMkLst>
          <pc:docMk/>
          <pc:sldMk cId="2203060553" sldId="290"/>
        </pc:sldMkLst>
        <pc:graphicFrameChg chg="modGraphic">
          <ac:chgData name="Kay B. Ruth" userId="S::kbruth@waketech.edu::6b03ca75-d78a-4350-b422-ec28a85797f9" providerId="AD" clId="Web-{CF6AA5C3-3B14-4CE1-89CF-8D157EE35FCF}" dt="2021-09-29T13:05:40.326" v="165" actId="20577"/>
          <ac:graphicFrameMkLst>
            <pc:docMk/>
            <pc:sldMk cId="2203060553" sldId="290"/>
            <ac:graphicFrameMk id="5" creationId="{8C600379-32CB-438C-954F-D21178D69999}"/>
          </ac:graphicFrameMkLst>
        </pc:graphicFrameChg>
      </pc:sldChg>
      <pc:sldChg chg="modSp modTransition">
        <pc:chgData name="Kay B. Ruth" userId="S::kbruth@waketech.edu::6b03ca75-d78a-4350-b422-ec28a85797f9" providerId="AD" clId="Web-{CF6AA5C3-3B14-4CE1-89CF-8D157EE35FCF}" dt="2021-09-29T14:37:00.496" v="749"/>
        <pc:sldMkLst>
          <pc:docMk/>
          <pc:sldMk cId="3689680079" sldId="291"/>
        </pc:sldMkLst>
        <pc:spChg chg="mod">
          <ac:chgData name="Kay B. Ruth" userId="S::kbruth@waketech.edu::6b03ca75-d78a-4350-b422-ec28a85797f9" providerId="AD" clId="Web-{CF6AA5C3-3B14-4CE1-89CF-8D157EE35FCF}" dt="2021-09-29T13:04:49.746" v="158" actId="20577"/>
          <ac:spMkLst>
            <pc:docMk/>
            <pc:sldMk cId="3689680079" sldId="291"/>
            <ac:spMk id="22" creationId="{982BDCF5-851D-4990-8A9E-63EE45868237}"/>
          </ac:spMkLst>
        </pc:spChg>
        <pc:graphicFrameChg chg="modGraphic">
          <ac:chgData name="Kay B. Ruth" userId="S::kbruth@waketech.edu::6b03ca75-d78a-4350-b422-ec28a85797f9" providerId="AD" clId="Web-{CF6AA5C3-3B14-4CE1-89CF-8D157EE35FCF}" dt="2021-09-29T13:05:04.591" v="161" actId="20577"/>
          <ac:graphicFrameMkLst>
            <pc:docMk/>
            <pc:sldMk cId="3689680079" sldId="291"/>
            <ac:graphicFrameMk id="7" creationId="{50967C31-50F5-48EB-AA34-3FFE59A8DCCC}"/>
          </ac:graphicFrameMkLst>
        </pc:graphicFrameChg>
      </pc:sldChg>
      <pc:sldChg chg="modTransition">
        <pc:chgData name="Kay B. Ruth" userId="S::kbruth@waketech.edu::6b03ca75-d78a-4350-b422-ec28a85797f9" providerId="AD" clId="Web-{CF6AA5C3-3B14-4CE1-89CF-8D157EE35FCF}" dt="2021-09-29T14:37:07.356" v="752"/>
        <pc:sldMkLst>
          <pc:docMk/>
          <pc:sldMk cId="2759467607" sldId="293"/>
        </pc:sldMkLst>
      </pc:sldChg>
      <pc:sldChg chg="modSp modTransition">
        <pc:chgData name="Kay B. Ruth" userId="S::kbruth@waketech.edu::6b03ca75-d78a-4350-b422-ec28a85797f9" providerId="AD" clId="Web-{CF6AA5C3-3B14-4CE1-89CF-8D157EE35FCF}" dt="2021-09-29T14:36:57.402" v="748"/>
        <pc:sldMkLst>
          <pc:docMk/>
          <pc:sldMk cId="797693208" sldId="296"/>
        </pc:sldMkLst>
        <pc:spChg chg="mod">
          <ac:chgData name="Kay B. Ruth" userId="S::kbruth@waketech.edu::6b03ca75-d78a-4350-b422-ec28a85797f9" providerId="AD" clId="Web-{CF6AA5C3-3B14-4CE1-89CF-8D157EE35FCF}" dt="2021-09-29T13:04:19.730" v="156" actId="20577"/>
          <ac:spMkLst>
            <pc:docMk/>
            <pc:sldMk cId="797693208" sldId="296"/>
            <ac:spMk id="2" creationId="{749BEAA6-AB8B-4F14-9A45-D4B372F4D34D}"/>
          </ac:spMkLst>
        </pc:spChg>
      </pc:sldChg>
      <pc:sldChg chg="modSp modTransition">
        <pc:chgData name="Kay B. Ruth" userId="S::kbruth@waketech.edu::6b03ca75-d78a-4350-b422-ec28a85797f9" providerId="AD" clId="Web-{CF6AA5C3-3B14-4CE1-89CF-8D157EE35FCF}" dt="2021-09-29T14:37:16.825" v="755"/>
        <pc:sldMkLst>
          <pc:docMk/>
          <pc:sldMk cId="1021033754" sldId="297"/>
        </pc:sldMkLst>
        <pc:spChg chg="mod">
          <ac:chgData name="Kay B. Ruth" userId="S::kbruth@waketech.edu::6b03ca75-d78a-4350-b422-ec28a85797f9" providerId="AD" clId="Web-{CF6AA5C3-3B14-4CE1-89CF-8D157EE35FCF}" dt="2021-09-29T13:07:06.938" v="167" actId="20577"/>
          <ac:spMkLst>
            <pc:docMk/>
            <pc:sldMk cId="1021033754" sldId="297"/>
            <ac:spMk id="2" creationId="{68885DD5-504C-4DCB-ADD7-FA6239E637F2}"/>
          </ac:spMkLst>
        </pc:spChg>
        <pc:spChg chg="mod">
          <ac:chgData name="Kay B. Ruth" userId="S::kbruth@waketech.edu::6b03ca75-d78a-4350-b422-ec28a85797f9" providerId="AD" clId="Web-{CF6AA5C3-3B14-4CE1-89CF-8D157EE35FCF}" dt="2021-09-29T13:08:03.424" v="176" actId="20577"/>
          <ac:spMkLst>
            <pc:docMk/>
            <pc:sldMk cId="1021033754" sldId="297"/>
            <ac:spMk id="3" creationId="{834CD582-B558-411C-A558-A1454F6F0724}"/>
          </ac:spMkLst>
        </pc:spChg>
      </pc:sldChg>
      <pc:sldChg chg="addSp delSp modSp new mod ord modTransition modClrScheme chgLayout">
        <pc:chgData name="Kay B. Ruth" userId="S::kbruth@waketech.edu::6b03ca75-d78a-4350-b422-ec28a85797f9" providerId="AD" clId="Web-{CF6AA5C3-3B14-4CE1-89CF-8D157EE35FCF}" dt="2021-09-29T14:37:18.887" v="756"/>
        <pc:sldMkLst>
          <pc:docMk/>
          <pc:sldMk cId="2650968352" sldId="298"/>
        </pc:sldMkLst>
        <pc:spChg chg="mod">
          <ac:chgData name="Kay B. Ruth" userId="S::kbruth@waketech.edu::6b03ca75-d78a-4350-b422-ec28a85797f9" providerId="AD" clId="Web-{CF6AA5C3-3B14-4CE1-89CF-8D157EE35FCF}" dt="2021-09-29T13:10:31.959" v="277"/>
          <ac:spMkLst>
            <pc:docMk/>
            <pc:sldMk cId="2650968352" sldId="298"/>
            <ac:spMk id="2" creationId="{6527E4BA-9E2A-44EF-97D7-2AA7BBD23451}"/>
          </ac:spMkLst>
        </pc:spChg>
        <pc:spChg chg="del">
          <ac:chgData name="Kay B. Ruth" userId="S::kbruth@waketech.edu::6b03ca75-d78a-4350-b422-ec28a85797f9" providerId="AD" clId="Web-{CF6AA5C3-3B14-4CE1-89CF-8D157EE35FCF}" dt="2021-09-29T12:46:55.592" v="10"/>
          <ac:spMkLst>
            <pc:docMk/>
            <pc:sldMk cId="2650968352" sldId="298"/>
            <ac:spMk id="3" creationId="{8D15B78C-5AEA-4FC3-8F08-89485D592325}"/>
          </ac:spMkLst>
        </pc:spChg>
        <pc:spChg chg="add del mod">
          <ac:chgData name="Kay B. Ruth" userId="S::kbruth@waketech.edu::6b03ca75-d78a-4350-b422-ec28a85797f9" providerId="AD" clId="Web-{CF6AA5C3-3B14-4CE1-89CF-8D157EE35FCF}" dt="2021-09-29T12:48:13.422" v="30"/>
          <ac:spMkLst>
            <pc:docMk/>
            <pc:sldMk cId="2650968352" sldId="298"/>
            <ac:spMk id="5" creationId="{038A478F-EDFF-463D-8D7A-CD45D85C84BA}"/>
          </ac:spMkLst>
        </pc:spChg>
        <pc:spChg chg="add del mod">
          <ac:chgData name="Kay B. Ruth" userId="S::kbruth@waketech.edu::6b03ca75-d78a-4350-b422-ec28a85797f9" providerId="AD" clId="Web-{CF6AA5C3-3B14-4CE1-89CF-8D157EE35FCF}" dt="2021-09-29T13:10:31.959" v="277"/>
          <ac:spMkLst>
            <pc:docMk/>
            <pc:sldMk cId="2650968352" sldId="298"/>
            <ac:spMk id="8" creationId="{C523BB71-6E9B-4C79-9434-E47661A0F2B1}"/>
          </ac:spMkLst>
        </pc:spChg>
        <pc:spChg chg="add mod">
          <ac:chgData name="Kay B. Ruth" userId="S::kbruth@waketech.edu::6b03ca75-d78a-4350-b422-ec28a85797f9" providerId="AD" clId="Web-{CF6AA5C3-3B14-4CE1-89CF-8D157EE35FCF}" dt="2021-09-29T13:10:53.632" v="286" actId="20577"/>
          <ac:spMkLst>
            <pc:docMk/>
            <pc:sldMk cId="2650968352" sldId="298"/>
            <ac:spMk id="14" creationId="{5BBC5F2A-50D8-4666-BFD6-F2E648011B24}"/>
          </ac:spMkLst>
        </pc:spChg>
        <pc:spChg chg="add del mod">
          <ac:chgData name="Kay B. Ruth" userId="S::kbruth@waketech.edu::6b03ca75-d78a-4350-b422-ec28a85797f9" providerId="AD" clId="Web-{CF6AA5C3-3B14-4CE1-89CF-8D157EE35FCF}" dt="2021-09-29T13:23:28.605" v="463"/>
          <ac:spMkLst>
            <pc:docMk/>
            <pc:sldMk cId="2650968352" sldId="298"/>
            <ac:spMk id="18" creationId="{C90C9182-BDC4-4871-87E0-7A3FA3DF265D}"/>
          </ac:spMkLst>
        </pc:spChg>
        <pc:spChg chg="add mod">
          <ac:chgData name="Kay B. Ruth" userId="S::kbruth@waketech.edu::6b03ca75-d78a-4350-b422-ec28a85797f9" providerId="AD" clId="Web-{CF6AA5C3-3B14-4CE1-89CF-8D157EE35FCF}" dt="2021-09-29T13:53:20.268" v="524" actId="20577"/>
          <ac:spMkLst>
            <pc:docMk/>
            <pc:sldMk cId="2650968352" sldId="298"/>
            <ac:spMk id="24" creationId="{86F1F10E-D1D9-4752-852E-BC60EF087F6A}"/>
          </ac:spMkLst>
        </pc:spChg>
        <pc:graphicFrameChg chg="add mod">
          <ac:chgData name="Kay B. Ruth" userId="S::kbruth@waketech.edu::6b03ca75-d78a-4350-b422-ec28a85797f9" providerId="AD" clId="Web-{CF6AA5C3-3B14-4CE1-89CF-8D157EE35FCF}" dt="2021-09-29T13:10:31.959" v="277"/>
          <ac:graphicFrameMkLst>
            <pc:docMk/>
            <pc:sldMk cId="2650968352" sldId="298"/>
            <ac:graphicFrameMk id="10" creationId="{F14A45F1-4C10-4B90-9B61-44DEA547F2B4}"/>
          </ac:graphicFrameMkLst>
        </pc:graphicFrameChg>
        <pc:picChg chg="add del mod ord">
          <ac:chgData name="Kay B. Ruth" userId="S::kbruth@waketech.edu::6b03ca75-d78a-4350-b422-ec28a85797f9" providerId="AD" clId="Web-{CF6AA5C3-3B14-4CE1-89CF-8D157EE35FCF}" dt="2021-09-29T12:48:13.532" v="31"/>
          <ac:picMkLst>
            <pc:docMk/>
            <pc:sldMk cId="2650968352" sldId="298"/>
            <ac:picMk id="4" creationId="{EA44EEF9-749B-47E3-AB6F-7CD6D90E6209}"/>
          </ac:picMkLst>
        </pc:picChg>
        <pc:picChg chg="add del mod">
          <ac:chgData name="Kay B. Ruth" userId="S::kbruth@waketech.edu::6b03ca75-d78a-4350-b422-ec28a85797f9" providerId="AD" clId="Web-{CF6AA5C3-3B14-4CE1-89CF-8D157EE35FCF}" dt="2021-09-29T13:23:28.605" v="463"/>
          <ac:picMkLst>
            <pc:docMk/>
            <pc:sldMk cId="2650968352" sldId="298"/>
            <ac:picMk id="17" creationId="{5176FBE4-5667-4CBA-BAD7-16DA6FE95A6F}"/>
          </ac:picMkLst>
        </pc:picChg>
        <pc:picChg chg="add del mod">
          <ac:chgData name="Kay B. Ruth" userId="S::kbruth@waketech.edu::6b03ca75-d78a-4350-b422-ec28a85797f9" providerId="AD" clId="Web-{CF6AA5C3-3B14-4CE1-89CF-8D157EE35FCF}" dt="2021-09-29T13:49:09.667" v="504"/>
          <ac:picMkLst>
            <pc:docMk/>
            <pc:sldMk cId="2650968352" sldId="298"/>
            <ac:picMk id="20" creationId="{597F4ECE-6B5A-40AB-837F-E29BB587C48E}"/>
          </ac:picMkLst>
        </pc:picChg>
        <pc:picChg chg="add mod">
          <ac:chgData name="Kay B. Ruth" userId="S::kbruth@waketech.edu::6b03ca75-d78a-4350-b422-ec28a85797f9" providerId="AD" clId="Web-{CF6AA5C3-3B14-4CE1-89CF-8D157EE35FCF}" dt="2021-09-29T13:58:05.963" v="566" actId="1076"/>
          <ac:picMkLst>
            <pc:docMk/>
            <pc:sldMk cId="2650968352" sldId="298"/>
            <ac:picMk id="21" creationId="{0C4B6982-AAA0-46B4-89BD-E1C744A4179A}"/>
          </ac:picMkLst>
        </pc:picChg>
        <pc:picChg chg="add del mod">
          <ac:chgData name="Kay B. Ruth" userId="S::kbruth@waketech.edu::6b03ca75-d78a-4350-b422-ec28a85797f9" providerId="AD" clId="Web-{CF6AA5C3-3B14-4CE1-89CF-8D157EE35FCF}" dt="2021-09-29T13:52:00.547" v="514"/>
          <ac:picMkLst>
            <pc:docMk/>
            <pc:sldMk cId="2650968352" sldId="298"/>
            <ac:picMk id="22" creationId="{0A0DBD5E-C142-46E8-9046-D2128A5363D1}"/>
          </ac:picMkLst>
        </pc:picChg>
        <pc:picChg chg="add mod">
          <ac:chgData name="Kay B. Ruth" userId="S::kbruth@waketech.edu::6b03ca75-d78a-4350-b422-ec28a85797f9" providerId="AD" clId="Web-{CF6AA5C3-3B14-4CE1-89CF-8D157EE35FCF}" dt="2021-09-29T13:58:11.088" v="567" actId="1076"/>
          <ac:picMkLst>
            <pc:docMk/>
            <pc:sldMk cId="2650968352" sldId="298"/>
            <ac:picMk id="23" creationId="{3EE076D9-770F-471F-8094-BF5F94870B35}"/>
          </ac:picMkLst>
        </pc:picChg>
        <pc:picChg chg="add del mod">
          <ac:chgData name="Kay B. Ruth" userId="S::kbruth@waketech.edu::6b03ca75-d78a-4350-b422-ec28a85797f9" providerId="AD" clId="Web-{CF6AA5C3-3B14-4CE1-89CF-8D157EE35FCF}" dt="2021-09-29T13:53:56.034" v="535"/>
          <ac:picMkLst>
            <pc:docMk/>
            <pc:sldMk cId="2650968352" sldId="298"/>
            <ac:picMk id="25" creationId="{96AEF9D6-7E5E-4674-8B2A-ECC6107413B1}"/>
          </ac:picMkLst>
        </pc:picChg>
        <pc:picChg chg="add mod">
          <ac:chgData name="Kay B. Ruth" userId="S::kbruth@waketech.edu::6b03ca75-d78a-4350-b422-ec28a85797f9" providerId="AD" clId="Web-{CF6AA5C3-3B14-4CE1-89CF-8D157EE35FCF}" dt="2021-09-29T13:58:15.182" v="568" actId="1076"/>
          <ac:picMkLst>
            <pc:docMk/>
            <pc:sldMk cId="2650968352" sldId="298"/>
            <ac:picMk id="26" creationId="{91A6E6DD-4D7D-4123-83FC-3467F270D649}"/>
          </ac:picMkLst>
        </pc:picChg>
        <pc:picChg chg="add mod">
          <ac:chgData name="Kay B. Ruth" userId="S::kbruth@waketech.edu::6b03ca75-d78a-4350-b422-ec28a85797f9" providerId="AD" clId="Web-{CF6AA5C3-3B14-4CE1-89CF-8D157EE35FCF}" dt="2021-09-29T13:58:19.120" v="569" actId="1076"/>
          <ac:picMkLst>
            <pc:docMk/>
            <pc:sldMk cId="2650968352" sldId="298"/>
            <ac:picMk id="27" creationId="{DEF06BAB-FCB9-472E-A0FD-F1087F03E7E3}"/>
          </ac:picMkLst>
        </pc:picChg>
      </pc:sldChg>
      <pc:sldChg chg="addSp delSp modSp new mod modTransition modClrScheme chgLayout">
        <pc:chgData name="Kay B. Ruth" userId="S::kbruth@waketech.edu::6b03ca75-d78a-4350-b422-ec28a85797f9" providerId="AD" clId="Web-{CF6AA5C3-3B14-4CE1-89CF-8D157EE35FCF}" dt="2021-09-29T14:36:39.042" v="740"/>
        <pc:sldMkLst>
          <pc:docMk/>
          <pc:sldMk cId="3876893123" sldId="299"/>
        </pc:sldMkLst>
        <pc:spChg chg="mod">
          <ac:chgData name="Kay B. Ruth" userId="S::kbruth@waketech.edu::6b03ca75-d78a-4350-b422-ec28a85797f9" providerId="AD" clId="Web-{CF6AA5C3-3B14-4CE1-89CF-8D157EE35FCF}" dt="2021-09-29T12:58:36.174" v="125"/>
          <ac:spMkLst>
            <pc:docMk/>
            <pc:sldMk cId="3876893123" sldId="299"/>
            <ac:spMk id="2" creationId="{7CE28066-707E-40A6-841D-A3FFE0B51C87}"/>
          </ac:spMkLst>
        </pc:spChg>
        <pc:spChg chg="add del mod">
          <ac:chgData name="Kay B. Ruth" userId="S::kbruth@waketech.edu::6b03ca75-d78a-4350-b422-ec28a85797f9" providerId="AD" clId="Web-{CF6AA5C3-3B14-4CE1-89CF-8D157EE35FCF}" dt="2021-09-29T12:58:36.174" v="125"/>
          <ac:spMkLst>
            <pc:docMk/>
            <pc:sldMk cId="3876893123" sldId="299"/>
            <ac:spMk id="3" creationId="{0D3B0DB7-BEF7-4428-8DEA-1AAFB94359F2}"/>
          </ac:spMkLst>
        </pc:spChg>
        <pc:spChg chg="add del mod">
          <ac:chgData name="Kay B. Ruth" userId="S::kbruth@waketech.edu::6b03ca75-d78a-4350-b422-ec28a85797f9" providerId="AD" clId="Web-{CF6AA5C3-3B14-4CE1-89CF-8D157EE35FCF}" dt="2021-09-29T12:58:36.127" v="124"/>
          <ac:spMkLst>
            <pc:docMk/>
            <pc:sldMk cId="3876893123" sldId="299"/>
            <ac:spMk id="9" creationId="{1F2F8FD3-79F2-4B0C-8FC6-A1ED5762C3E9}"/>
          </ac:spMkLst>
        </pc:spChg>
        <pc:graphicFrameChg chg="add del mod">
          <ac:chgData name="Kay B. Ruth" userId="S::kbruth@waketech.edu::6b03ca75-d78a-4350-b422-ec28a85797f9" providerId="AD" clId="Web-{CF6AA5C3-3B14-4CE1-89CF-8D157EE35FCF}" dt="2021-09-29T12:58:36.127" v="124"/>
          <ac:graphicFrameMkLst>
            <pc:docMk/>
            <pc:sldMk cId="3876893123" sldId="299"/>
            <ac:graphicFrameMk id="5" creationId="{D4AB806E-213E-4655-87AB-E71553DA4AAF}"/>
          </ac:graphicFrameMkLst>
        </pc:graphicFrameChg>
        <pc:graphicFrameChg chg="add modGraphic">
          <ac:chgData name="Kay B. Ruth" userId="S::kbruth@waketech.edu::6b03ca75-d78a-4350-b422-ec28a85797f9" providerId="AD" clId="Web-{CF6AA5C3-3B14-4CE1-89CF-8D157EE35FCF}" dt="2021-09-29T13:02:03.570" v="136" actId="20577"/>
          <ac:graphicFrameMkLst>
            <pc:docMk/>
            <pc:sldMk cId="3876893123" sldId="299"/>
            <ac:graphicFrameMk id="6" creationId="{03ADB409-38E4-4210-BA5F-67C2C385D2D9}"/>
          </ac:graphicFrameMkLst>
        </pc:graphicFrameChg>
      </pc:sldChg>
      <pc:sldChg chg="addSp modSp new del">
        <pc:chgData name="Kay B. Ruth" userId="S::kbruth@waketech.edu::6b03ca75-d78a-4350-b422-ec28a85797f9" providerId="AD" clId="Web-{CF6AA5C3-3B14-4CE1-89CF-8D157EE35FCF}" dt="2021-09-29T13:16:43.219" v="328"/>
        <pc:sldMkLst>
          <pc:docMk/>
          <pc:sldMk cId="2419540393" sldId="300"/>
        </pc:sldMkLst>
        <pc:spChg chg="mod">
          <ac:chgData name="Kay B. Ruth" userId="S::kbruth@waketech.edu::6b03ca75-d78a-4350-b422-ec28a85797f9" providerId="AD" clId="Web-{CF6AA5C3-3B14-4CE1-89CF-8D157EE35FCF}" dt="2021-09-29T13:16:07.890" v="326" actId="20577"/>
          <ac:spMkLst>
            <pc:docMk/>
            <pc:sldMk cId="2419540393" sldId="300"/>
            <ac:spMk id="2" creationId="{42F60DE1-8D80-49FD-85B6-97ABAAE22211}"/>
          </ac:spMkLst>
        </pc:spChg>
        <pc:spChg chg="mod">
          <ac:chgData name="Kay B. Ruth" userId="S::kbruth@waketech.edu::6b03ca75-d78a-4350-b422-ec28a85797f9" providerId="AD" clId="Web-{CF6AA5C3-3B14-4CE1-89CF-8D157EE35FCF}" dt="2021-09-29T13:15:51.749" v="318" actId="20577"/>
          <ac:spMkLst>
            <pc:docMk/>
            <pc:sldMk cId="2419540393" sldId="300"/>
            <ac:spMk id="3" creationId="{60FF25A5-37C3-4D10-A534-0657BA69CF1E}"/>
          </ac:spMkLst>
        </pc:spChg>
        <pc:spChg chg="add">
          <ac:chgData name="Kay B. Ruth" userId="S::kbruth@waketech.edu::6b03ca75-d78a-4350-b422-ec28a85797f9" providerId="AD" clId="Web-{CF6AA5C3-3B14-4CE1-89CF-8D157EE35FCF}" dt="2021-09-29T13:16:33.391" v="327"/>
          <ac:spMkLst>
            <pc:docMk/>
            <pc:sldMk cId="2419540393" sldId="300"/>
            <ac:spMk id="4" creationId="{31E481FB-2BF6-4B90-8947-7EF25679C6D7}"/>
          </ac:spMkLst>
        </pc:spChg>
      </pc:sldChg>
      <pc:sldChg chg="addSp delSp modSp new mod ord modTransition modClrScheme chgLayout">
        <pc:chgData name="Kay B. Ruth" userId="S::kbruth@waketech.edu::6b03ca75-d78a-4350-b422-ec28a85797f9" providerId="AD" clId="Web-{CF6AA5C3-3B14-4CE1-89CF-8D157EE35FCF}" dt="2021-09-29T14:37:02.871" v="750"/>
        <pc:sldMkLst>
          <pc:docMk/>
          <pc:sldMk cId="3820329200" sldId="300"/>
        </pc:sldMkLst>
        <pc:spChg chg="mod">
          <ac:chgData name="Kay B. Ruth" userId="S::kbruth@waketech.edu::6b03ca75-d78a-4350-b422-ec28a85797f9" providerId="AD" clId="Web-{CF6AA5C3-3B14-4CE1-89CF-8D157EE35FCF}" dt="2021-09-29T13:19:57.928" v="450"/>
          <ac:spMkLst>
            <pc:docMk/>
            <pc:sldMk cId="3820329200" sldId="300"/>
            <ac:spMk id="2" creationId="{13270D73-78B8-4003-AAD8-B50E923979A1}"/>
          </ac:spMkLst>
        </pc:spChg>
        <pc:spChg chg="del mod">
          <ac:chgData name="Kay B. Ruth" userId="S::kbruth@waketech.edu::6b03ca75-d78a-4350-b422-ec28a85797f9" providerId="AD" clId="Web-{CF6AA5C3-3B14-4CE1-89CF-8D157EE35FCF}" dt="2021-09-29T13:19:57.928" v="450"/>
          <ac:spMkLst>
            <pc:docMk/>
            <pc:sldMk cId="3820329200" sldId="300"/>
            <ac:spMk id="3" creationId="{E39D2628-D822-4BAE-83DE-9426AE8EA1BC}"/>
          </ac:spMkLst>
        </pc:spChg>
        <pc:spChg chg="add mod">
          <ac:chgData name="Kay B. Ruth" userId="S::kbruth@waketech.edu::6b03ca75-d78a-4350-b422-ec28a85797f9" providerId="AD" clId="Web-{CF6AA5C3-3B14-4CE1-89CF-8D157EE35FCF}" dt="2021-09-29T13:19:57.928" v="450"/>
          <ac:spMkLst>
            <pc:docMk/>
            <pc:sldMk cId="3820329200" sldId="300"/>
            <ac:spMk id="9" creationId="{0561556E-8D1B-483C-9270-ED2F1C353EC1}"/>
          </ac:spMkLst>
        </pc:spChg>
        <pc:spChg chg="add mod">
          <ac:chgData name="Kay B. Ruth" userId="S::kbruth@waketech.edu::6b03ca75-d78a-4350-b422-ec28a85797f9" providerId="AD" clId="Web-{CF6AA5C3-3B14-4CE1-89CF-8D157EE35FCF}" dt="2021-09-29T13:20:24.225" v="455" actId="1076"/>
          <ac:spMkLst>
            <pc:docMk/>
            <pc:sldMk cId="3820329200" sldId="300"/>
            <ac:spMk id="22" creationId="{4A0A10C0-1894-4FBB-9E1D-161D3ED7406B}"/>
          </ac:spMkLst>
        </pc:spChg>
        <pc:graphicFrameChg chg="add mod modGraphic">
          <ac:chgData name="Kay B. Ruth" userId="S::kbruth@waketech.edu::6b03ca75-d78a-4350-b422-ec28a85797f9" providerId="AD" clId="Web-{CF6AA5C3-3B14-4CE1-89CF-8D157EE35FCF}" dt="2021-09-29T13:33:02.922" v="501" actId="20577"/>
          <ac:graphicFrameMkLst>
            <pc:docMk/>
            <pc:sldMk cId="3820329200" sldId="300"/>
            <ac:graphicFrameMk id="5" creationId="{99886F98-63D8-47DA-81D5-E21C051D4338}"/>
          </ac:graphicFrameMkLst>
        </pc:graphicFrameChg>
        <pc:picChg chg="add mod">
          <ac:chgData name="Kay B. Ruth" userId="S::kbruth@waketech.edu::6b03ca75-d78a-4350-b422-ec28a85797f9" providerId="AD" clId="Web-{CF6AA5C3-3B14-4CE1-89CF-8D157EE35FCF}" dt="2021-09-29T13:20:24.256" v="456" actId="1076"/>
          <ac:picMkLst>
            <pc:docMk/>
            <pc:sldMk cId="3820329200" sldId="300"/>
            <ac:picMk id="21" creationId="{A559AE08-D31E-4849-B38E-6F3B5E9BCF02}"/>
          </ac:picMkLst>
        </pc:picChg>
      </pc:sldChg>
    </pc:docChg>
  </pc:docChgLst>
  <pc:docChgLst>
    <pc:chgData name="Eleanor Ward Miles" userId="S::ewmiles@waketech.edu::b195a3a9-0a3b-4f4b-99a6-c37866b0aba7" providerId="AD" clId="Web-{6E059FE2-3F60-45DD-AC91-0DE3ABE28338}"/>
    <pc:docChg chg="modSld">
      <pc:chgData name="Eleanor Ward Miles" userId="S::ewmiles@waketech.edu::b195a3a9-0a3b-4f4b-99a6-c37866b0aba7" providerId="AD" clId="Web-{6E059FE2-3F60-45DD-AC91-0DE3ABE28338}" dt="2021-09-29T14:24:45.604" v="2" actId="20577"/>
      <pc:docMkLst>
        <pc:docMk/>
      </pc:docMkLst>
      <pc:sldChg chg="modSp">
        <pc:chgData name="Eleanor Ward Miles" userId="S::ewmiles@waketech.edu::b195a3a9-0a3b-4f4b-99a6-c37866b0aba7" providerId="AD" clId="Web-{6E059FE2-3F60-45DD-AC91-0DE3ABE28338}" dt="2021-09-29T14:24:45.604" v="2" actId="20577"/>
        <pc:sldMkLst>
          <pc:docMk/>
          <pc:sldMk cId="1021033754" sldId="297"/>
        </pc:sldMkLst>
        <pc:spChg chg="mod">
          <ac:chgData name="Eleanor Ward Miles" userId="S::ewmiles@waketech.edu::b195a3a9-0a3b-4f4b-99a6-c37866b0aba7" providerId="AD" clId="Web-{6E059FE2-3F60-45DD-AC91-0DE3ABE28338}" dt="2021-09-29T14:24:45.604" v="2" actId="20577"/>
          <ac:spMkLst>
            <pc:docMk/>
            <pc:sldMk cId="1021033754" sldId="297"/>
            <ac:spMk id="3" creationId="{834CD582-B558-411C-A558-A1454F6F0724}"/>
          </ac:spMkLst>
        </pc:spChg>
      </pc:sldChg>
    </pc:docChg>
  </pc:docChgLst>
  <pc:docChgLst>
    <pc:chgData name="Eleanor Ward Miles" userId="S::ewmiles@waketech.edu::b195a3a9-0a3b-4f4b-99a6-c37866b0aba7" providerId="AD" clId="Web-{EA54A693-3381-4E9A-B61A-DCB71FB57D40}"/>
    <pc:docChg chg="modSld sldOrd">
      <pc:chgData name="Eleanor Ward Miles" userId="S::ewmiles@waketech.edu::b195a3a9-0a3b-4f4b-99a6-c37866b0aba7" providerId="AD" clId="Web-{EA54A693-3381-4E9A-B61A-DCB71FB57D40}" dt="2021-10-05T16:24:34.023" v="81" actId="20577"/>
      <pc:docMkLst>
        <pc:docMk/>
      </pc:docMkLst>
      <pc:sldChg chg="modSp">
        <pc:chgData name="Eleanor Ward Miles" userId="S::ewmiles@waketech.edu::b195a3a9-0a3b-4f4b-99a6-c37866b0aba7" providerId="AD" clId="Web-{EA54A693-3381-4E9A-B61A-DCB71FB57D40}" dt="2021-10-05T15:09:38.225" v="35" actId="20577"/>
        <pc:sldMkLst>
          <pc:docMk/>
          <pc:sldMk cId="1493889693" sldId="287"/>
        </pc:sldMkLst>
        <pc:graphicFrameChg chg="modGraphic">
          <ac:chgData name="Eleanor Ward Miles" userId="S::ewmiles@waketech.edu::b195a3a9-0a3b-4f4b-99a6-c37866b0aba7" providerId="AD" clId="Web-{EA54A693-3381-4E9A-B61A-DCB71FB57D40}" dt="2021-10-05T15:09:38.225" v="35" actId="20577"/>
          <ac:graphicFrameMkLst>
            <pc:docMk/>
            <pc:sldMk cId="1493889693" sldId="287"/>
            <ac:graphicFrameMk id="12" creationId="{F486B7F4-B71C-4AC0-BC0A-C7149BB2D3C3}"/>
          </ac:graphicFrameMkLst>
        </pc:graphicFrameChg>
      </pc:sldChg>
      <pc:sldChg chg="ord">
        <pc:chgData name="Eleanor Ward Miles" userId="S::ewmiles@waketech.edu::b195a3a9-0a3b-4f4b-99a6-c37866b0aba7" providerId="AD" clId="Web-{EA54A693-3381-4E9A-B61A-DCB71FB57D40}" dt="2021-10-05T14:56:23.968" v="25"/>
        <pc:sldMkLst>
          <pc:docMk/>
          <pc:sldMk cId="3689680079" sldId="291"/>
        </pc:sldMkLst>
      </pc:sldChg>
      <pc:sldChg chg="ord">
        <pc:chgData name="Eleanor Ward Miles" userId="S::ewmiles@waketech.edu::b195a3a9-0a3b-4f4b-99a6-c37866b0aba7" providerId="AD" clId="Web-{EA54A693-3381-4E9A-B61A-DCB71FB57D40}" dt="2021-10-05T14:57:20.344" v="26"/>
        <pc:sldMkLst>
          <pc:docMk/>
          <pc:sldMk cId="797693208" sldId="296"/>
        </pc:sldMkLst>
      </pc:sldChg>
      <pc:sldChg chg="modSp">
        <pc:chgData name="Eleanor Ward Miles" userId="S::ewmiles@waketech.edu::b195a3a9-0a3b-4f4b-99a6-c37866b0aba7" providerId="AD" clId="Web-{EA54A693-3381-4E9A-B61A-DCB71FB57D40}" dt="2021-10-05T15:09:35.647" v="34" actId="1076"/>
        <pc:sldMkLst>
          <pc:docMk/>
          <pc:sldMk cId="3876893123" sldId="299"/>
        </pc:sldMkLst>
        <pc:graphicFrameChg chg="mod">
          <ac:chgData name="Eleanor Ward Miles" userId="S::ewmiles@waketech.edu::b195a3a9-0a3b-4f4b-99a6-c37866b0aba7" providerId="AD" clId="Web-{EA54A693-3381-4E9A-B61A-DCB71FB57D40}" dt="2021-10-05T15:09:35.647" v="34" actId="1076"/>
          <ac:graphicFrameMkLst>
            <pc:docMk/>
            <pc:sldMk cId="3876893123" sldId="299"/>
            <ac:graphicFrameMk id="6" creationId="{03ADB409-38E4-4210-BA5F-67C2C385D2D9}"/>
          </ac:graphicFrameMkLst>
        </pc:graphicFrameChg>
      </pc:sldChg>
      <pc:sldChg chg="modSp">
        <pc:chgData name="Eleanor Ward Miles" userId="S::ewmiles@waketech.edu::b195a3a9-0a3b-4f4b-99a6-c37866b0aba7" providerId="AD" clId="Web-{EA54A693-3381-4E9A-B61A-DCB71FB57D40}" dt="2021-10-05T16:24:34.023" v="81" actId="20577"/>
        <pc:sldMkLst>
          <pc:docMk/>
          <pc:sldMk cId="2616667838" sldId="303"/>
        </pc:sldMkLst>
        <pc:spChg chg="mod">
          <ac:chgData name="Eleanor Ward Miles" userId="S::ewmiles@waketech.edu::b195a3a9-0a3b-4f4b-99a6-c37866b0aba7" providerId="AD" clId="Web-{EA54A693-3381-4E9A-B61A-DCB71FB57D40}" dt="2021-10-05T15:34:58.113" v="67" actId="14100"/>
          <ac:spMkLst>
            <pc:docMk/>
            <pc:sldMk cId="2616667838" sldId="303"/>
            <ac:spMk id="3" creationId="{6E1506CF-C3A7-4374-8247-711416E8C3FC}"/>
          </ac:spMkLst>
        </pc:spChg>
        <pc:spChg chg="mod">
          <ac:chgData name="Eleanor Ward Miles" userId="S::ewmiles@waketech.edu::b195a3a9-0a3b-4f4b-99a6-c37866b0aba7" providerId="AD" clId="Web-{EA54A693-3381-4E9A-B61A-DCB71FB57D40}" dt="2021-10-05T15:34:23.081" v="64" actId="14100"/>
          <ac:spMkLst>
            <pc:docMk/>
            <pc:sldMk cId="2616667838" sldId="303"/>
            <ac:spMk id="4" creationId="{A2B1C045-7351-4012-8F7B-078751C053E4}"/>
          </ac:spMkLst>
        </pc:spChg>
        <pc:spChg chg="mod">
          <ac:chgData name="Eleanor Ward Miles" userId="S::ewmiles@waketech.edu::b195a3a9-0a3b-4f4b-99a6-c37866b0aba7" providerId="AD" clId="Web-{EA54A693-3381-4E9A-B61A-DCB71FB57D40}" dt="2021-10-05T15:34:58.113" v="67" actId="14100"/>
          <ac:spMkLst>
            <pc:docMk/>
            <pc:sldMk cId="2616667838" sldId="303"/>
            <ac:spMk id="5" creationId="{0ABCBEF5-514B-42BB-86D8-ACBDCB4FF8D8}"/>
          </ac:spMkLst>
        </pc:spChg>
        <pc:spChg chg="mod">
          <ac:chgData name="Eleanor Ward Miles" userId="S::ewmiles@waketech.edu::b195a3a9-0a3b-4f4b-99a6-c37866b0aba7" providerId="AD" clId="Web-{EA54A693-3381-4E9A-B61A-DCB71FB57D40}" dt="2021-10-05T16:24:34.023" v="81" actId="20577"/>
          <ac:spMkLst>
            <pc:docMk/>
            <pc:sldMk cId="2616667838" sldId="303"/>
            <ac:spMk id="6" creationId="{5D9D5475-F31A-478C-B063-0DC96F42D032}"/>
          </ac:spMkLst>
        </pc:spChg>
      </pc:sldChg>
      <pc:sldChg chg="modSp">
        <pc:chgData name="Eleanor Ward Miles" userId="S::ewmiles@waketech.edu::b195a3a9-0a3b-4f4b-99a6-c37866b0aba7" providerId="AD" clId="Web-{EA54A693-3381-4E9A-B61A-DCB71FB57D40}" dt="2021-10-05T14:55:01.137" v="24" actId="20577"/>
        <pc:sldMkLst>
          <pc:docMk/>
          <pc:sldMk cId="1175714130" sldId="304"/>
        </pc:sldMkLst>
        <pc:spChg chg="mod">
          <ac:chgData name="Eleanor Ward Miles" userId="S::ewmiles@waketech.edu::b195a3a9-0a3b-4f4b-99a6-c37866b0aba7" providerId="AD" clId="Web-{EA54A693-3381-4E9A-B61A-DCB71FB57D40}" dt="2021-10-05T14:55:01.137" v="24" actId="20577"/>
          <ac:spMkLst>
            <pc:docMk/>
            <pc:sldMk cId="1175714130" sldId="304"/>
            <ac:spMk id="5" creationId="{787F7A12-7380-4A85-84FD-CFB8F65BE2C6}"/>
          </ac:spMkLst>
        </pc:spChg>
        <pc:spChg chg="mod">
          <ac:chgData name="Eleanor Ward Miles" userId="S::ewmiles@waketech.edu::b195a3a9-0a3b-4f4b-99a6-c37866b0aba7" providerId="AD" clId="Web-{EA54A693-3381-4E9A-B61A-DCB71FB57D40}" dt="2021-10-05T14:54:53.840" v="22" actId="20577"/>
          <ac:spMkLst>
            <pc:docMk/>
            <pc:sldMk cId="1175714130" sldId="304"/>
            <ac:spMk id="6" creationId="{45984C13-59B5-482F-8538-23D8C18DC0DC}"/>
          </ac:spMkLst>
        </pc:spChg>
      </pc:sldChg>
    </pc:docChg>
  </pc:docChgLst>
  <pc:docChgLst>
    <pc:chgData name="Kay B. Ruth" userId="6b03ca75-d78a-4350-b422-ec28a85797f9" providerId="ADAL" clId="{B3601C15-5247-4D16-B36C-56C6856CBF29}"/>
    <pc:docChg chg="addSld delSld modSld sldOrd">
      <pc:chgData name="Kay B. Ruth" userId="6b03ca75-d78a-4350-b422-ec28a85797f9" providerId="ADAL" clId="{B3601C15-5247-4D16-B36C-56C6856CBF29}" dt="2021-10-05T21:34:28.504" v="88" actId="2696"/>
      <pc:docMkLst>
        <pc:docMk/>
      </pc:docMkLst>
      <pc:sldChg chg="modSp">
        <pc:chgData name="Kay B. Ruth" userId="6b03ca75-d78a-4350-b422-ec28a85797f9" providerId="ADAL" clId="{B3601C15-5247-4D16-B36C-56C6856CBF29}" dt="2021-10-05T13:38:16.564" v="66" actId="20577"/>
        <pc:sldMkLst>
          <pc:docMk/>
          <pc:sldMk cId="3202101488" sldId="279"/>
        </pc:sldMkLst>
        <pc:graphicFrameChg chg="mod">
          <ac:chgData name="Kay B. Ruth" userId="6b03ca75-d78a-4350-b422-ec28a85797f9" providerId="ADAL" clId="{B3601C15-5247-4D16-B36C-56C6856CBF29}" dt="2021-10-05T13:38:16.564" v="66" actId="20577"/>
          <ac:graphicFrameMkLst>
            <pc:docMk/>
            <pc:sldMk cId="3202101488" sldId="279"/>
            <ac:graphicFrameMk id="6" creationId="{17B5FE9F-D94B-471A-8746-8AF405AE4784}"/>
          </ac:graphicFrameMkLst>
        </pc:graphicFrameChg>
      </pc:sldChg>
      <pc:sldChg chg="del">
        <pc:chgData name="Kay B. Ruth" userId="6b03ca75-d78a-4350-b422-ec28a85797f9" providerId="ADAL" clId="{B3601C15-5247-4D16-B36C-56C6856CBF29}" dt="2021-10-05T21:34:28.504" v="88" actId="2696"/>
        <pc:sldMkLst>
          <pc:docMk/>
          <pc:sldMk cId="1933224564" sldId="286"/>
        </pc:sldMkLst>
      </pc:sldChg>
      <pc:sldChg chg="modTransition">
        <pc:chgData name="Kay B. Ruth" userId="6b03ca75-d78a-4350-b422-ec28a85797f9" providerId="ADAL" clId="{B3601C15-5247-4D16-B36C-56C6856CBF29}" dt="2021-10-05T13:39:00.569" v="67"/>
        <pc:sldMkLst>
          <pc:docMk/>
          <pc:sldMk cId="2616667838" sldId="303"/>
        </pc:sldMkLst>
      </pc:sldChg>
      <pc:sldChg chg="modTransition">
        <pc:chgData name="Kay B. Ruth" userId="6b03ca75-d78a-4350-b422-ec28a85797f9" providerId="ADAL" clId="{B3601C15-5247-4D16-B36C-56C6856CBF29}" dt="2021-10-05T13:39:07.553" v="68"/>
        <pc:sldMkLst>
          <pc:docMk/>
          <pc:sldMk cId="1175714130" sldId="304"/>
        </pc:sldMkLst>
      </pc:sldChg>
      <pc:sldChg chg="ord">
        <pc:chgData name="Kay B. Ruth" userId="6b03ca75-d78a-4350-b422-ec28a85797f9" providerId="ADAL" clId="{B3601C15-5247-4D16-B36C-56C6856CBF29}" dt="2021-10-05T21:32:25.292" v="84"/>
        <pc:sldMkLst>
          <pc:docMk/>
          <pc:sldMk cId="757143310" sldId="305"/>
        </pc:sldMkLst>
      </pc:sldChg>
      <pc:sldChg chg="addSp delSp modSp new mod">
        <pc:chgData name="Kay B. Ruth" userId="6b03ca75-d78a-4350-b422-ec28a85797f9" providerId="ADAL" clId="{B3601C15-5247-4D16-B36C-56C6856CBF29}" dt="2021-10-05T13:47:16.544" v="80" actId="931"/>
        <pc:sldMkLst>
          <pc:docMk/>
          <pc:sldMk cId="2964214525" sldId="306"/>
        </pc:sldMkLst>
        <pc:spChg chg="mod">
          <ac:chgData name="Kay B. Ruth" userId="6b03ca75-d78a-4350-b422-ec28a85797f9" providerId="ADAL" clId="{B3601C15-5247-4D16-B36C-56C6856CBF29}" dt="2021-10-05T13:46:31.936" v="79" actId="20577"/>
          <ac:spMkLst>
            <pc:docMk/>
            <pc:sldMk cId="2964214525" sldId="306"/>
            <ac:spMk id="2" creationId="{70CE16E9-A217-4D08-9E93-207E9F14EEB3}"/>
          </ac:spMkLst>
        </pc:spChg>
        <pc:spChg chg="del">
          <ac:chgData name="Kay B. Ruth" userId="6b03ca75-d78a-4350-b422-ec28a85797f9" providerId="ADAL" clId="{B3601C15-5247-4D16-B36C-56C6856CBF29}" dt="2021-10-05T13:47:16.544" v="80" actId="931"/>
          <ac:spMkLst>
            <pc:docMk/>
            <pc:sldMk cId="2964214525" sldId="306"/>
            <ac:spMk id="3" creationId="{99FFA81E-1883-4CE4-A85D-BFD30F246489}"/>
          </ac:spMkLst>
        </pc:spChg>
        <pc:picChg chg="add mod">
          <ac:chgData name="Kay B. Ruth" userId="6b03ca75-d78a-4350-b422-ec28a85797f9" providerId="ADAL" clId="{B3601C15-5247-4D16-B36C-56C6856CBF29}" dt="2021-10-05T13:47:16.544" v="80" actId="931"/>
          <ac:picMkLst>
            <pc:docMk/>
            <pc:sldMk cId="2964214525" sldId="306"/>
            <ac:picMk id="5" creationId="{5E21D09E-8D61-4F0D-B83C-258519CCBA0B}"/>
          </ac:picMkLst>
        </pc:picChg>
      </pc:sldChg>
      <pc:sldChg chg="add ord">
        <pc:chgData name="Kay B. Ruth" userId="6b03ca75-d78a-4350-b422-ec28a85797f9" providerId="ADAL" clId="{B3601C15-5247-4D16-B36C-56C6856CBF29}" dt="2021-10-05T21:33:54.400" v="87"/>
        <pc:sldMkLst>
          <pc:docMk/>
          <pc:sldMk cId="2648764211" sldId="307"/>
        </pc:sldMkLst>
      </pc:sldChg>
    </pc:docChg>
  </pc:docChgLst>
  <pc:docChgLst>
    <pc:chgData name="Kay B. Ruth" userId="S::kbruth@waketech.edu::6b03ca75-d78a-4350-b422-ec28a85797f9" providerId="AD" clId="Web-{B091A477-D383-411A-8EB5-CEBC279946EB}"/>
    <pc:docChg chg="addSld modSld">
      <pc:chgData name="Kay B. Ruth" userId="S::kbruth@waketech.edu::6b03ca75-d78a-4350-b422-ec28a85797f9" providerId="AD" clId="Web-{B091A477-D383-411A-8EB5-CEBC279946EB}" dt="2021-09-15T19:04:04.839" v="19"/>
      <pc:docMkLst>
        <pc:docMk/>
      </pc:docMkLst>
      <pc:sldChg chg="modSp">
        <pc:chgData name="Kay B. Ruth" userId="S::kbruth@waketech.edu::6b03ca75-d78a-4350-b422-ec28a85797f9" providerId="AD" clId="Web-{B091A477-D383-411A-8EB5-CEBC279946EB}" dt="2021-09-15T19:03:40.838" v="18" actId="20577"/>
        <pc:sldMkLst>
          <pc:docMk/>
          <pc:sldMk cId="3320859829" sldId="276"/>
        </pc:sldMkLst>
        <pc:spChg chg="mod">
          <ac:chgData name="Kay B. Ruth" userId="S::kbruth@waketech.edu::6b03ca75-d78a-4350-b422-ec28a85797f9" providerId="AD" clId="Web-{B091A477-D383-411A-8EB5-CEBC279946EB}" dt="2021-09-15T19:03:40.838" v="18" actId="20577"/>
          <ac:spMkLst>
            <pc:docMk/>
            <pc:sldMk cId="3320859829" sldId="276"/>
            <ac:spMk id="2" creationId="{4515541A-1BD0-4EC8-8022-B6800CF54652}"/>
          </ac:spMkLst>
        </pc:spChg>
      </pc:sldChg>
      <pc:sldChg chg="new">
        <pc:chgData name="Kay B. Ruth" userId="S::kbruth@waketech.edu::6b03ca75-d78a-4350-b422-ec28a85797f9" providerId="AD" clId="Web-{B091A477-D383-411A-8EB5-CEBC279946EB}" dt="2021-09-15T19:04:04.839" v="19"/>
        <pc:sldMkLst>
          <pc:docMk/>
          <pc:sldMk cId="3396560244" sldId="280"/>
        </pc:sldMkLst>
      </pc:sldChg>
    </pc:docChg>
  </pc:docChgLst>
  <pc:docChgLst>
    <pc:chgData name="Kay B. Ruth" userId="6b03ca75-d78a-4350-b422-ec28a85797f9" providerId="ADAL" clId="{F2D0174C-9475-412A-90D0-5D0C0858C065}"/>
    <pc:docChg chg="custSel addSld delSld modSld sldOrd">
      <pc:chgData name="Kay B. Ruth" userId="6b03ca75-d78a-4350-b422-ec28a85797f9" providerId="ADAL" clId="{F2D0174C-9475-412A-90D0-5D0C0858C065}" dt="2021-09-15T19:01:42.729" v="947" actId="20577"/>
      <pc:docMkLst>
        <pc:docMk/>
      </pc:docMkLst>
      <pc:sldChg chg="del">
        <pc:chgData name="Kay B. Ruth" userId="6b03ca75-d78a-4350-b422-ec28a85797f9" providerId="ADAL" clId="{F2D0174C-9475-412A-90D0-5D0C0858C065}" dt="2021-09-15T19:00:38.907" v="832" actId="47"/>
        <pc:sldMkLst>
          <pc:docMk/>
          <pc:sldMk cId="2067316985" sldId="274"/>
        </pc:sldMkLst>
      </pc:sldChg>
      <pc:sldChg chg="new del ord">
        <pc:chgData name="Kay B. Ruth" userId="6b03ca75-d78a-4350-b422-ec28a85797f9" providerId="ADAL" clId="{F2D0174C-9475-412A-90D0-5D0C0858C065}" dt="2021-09-15T18:51:44.594" v="3" actId="2696"/>
        <pc:sldMkLst>
          <pc:docMk/>
          <pc:sldMk cId="2019542691" sldId="275"/>
        </pc:sldMkLst>
      </pc:sldChg>
      <pc:sldChg chg="modSp new mod ord">
        <pc:chgData name="Kay B. Ruth" userId="6b03ca75-d78a-4350-b422-ec28a85797f9" providerId="ADAL" clId="{F2D0174C-9475-412A-90D0-5D0C0858C065}" dt="2021-09-15T18:56:04.245" v="695" actId="14100"/>
        <pc:sldMkLst>
          <pc:docMk/>
          <pc:sldMk cId="3435757594" sldId="275"/>
        </pc:sldMkLst>
        <pc:spChg chg="mod">
          <ac:chgData name="Kay B. Ruth" userId="6b03ca75-d78a-4350-b422-ec28a85797f9" providerId="ADAL" clId="{F2D0174C-9475-412A-90D0-5D0C0858C065}" dt="2021-09-15T18:56:04.245" v="695" actId="14100"/>
          <ac:spMkLst>
            <pc:docMk/>
            <pc:sldMk cId="3435757594" sldId="275"/>
            <ac:spMk id="2" creationId="{06AC92BA-3047-4709-B438-99D6A85DDC8E}"/>
          </ac:spMkLst>
        </pc:spChg>
        <pc:spChg chg="mod">
          <ac:chgData name="Kay B. Ruth" userId="6b03ca75-d78a-4350-b422-ec28a85797f9" providerId="ADAL" clId="{F2D0174C-9475-412A-90D0-5D0C0858C065}" dt="2021-09-15T18:52:36.800" v="186" actId="20577"/>
          <ac:spMkLst>
            <pc:docMk/>
            <pc:sldMk cId="3435757594" sldId="275"/>
            <ac:spMk id="3" creationId="{1F10DCF0-EE7A-4B8D-A66C-0D632A5ACFF6}"/>
          </ac:spMkLst>
        </pc:spChg>
      </pc:sldChg>
      <pc:sldChg chg="modSp new mod">
        <pc:chgData name="Kay B. Ruth" userId="6b03ca75-d78a-4350-b422-ec28a85797f9" providerId="ADAL" clId="{F2D0174C-9475-412A-90D0-5D0C0858C065}" dt="2021-09-15T18:55:52.279" v="694" actId="20577"/>
        <pc:sldMkLst>
          <pc:docMk/>
          <pc:sldMk cId="3320859829" sldId="276"/>
        </pc:sldMkLst>
        <pc:spChg chg="mod">
          <ac:chgData name="Kay B. Ruth" userId="6b03ca75-d78a-4350-b422-ec28a85797f9" providerId="ADAL" clId="{F2D0174C-9475-412A-90D0-5D0C0858C065}" dt="2021-09-15T18:53:09.352" v="264" actId="20577"/>
          <ac:spMkLst>
            <pc:docMk/>
            <pc:sldMk cId="3320859829" sldId="276"/>
            <ac:spMk id="2" creationId="{4515541A-1BD0-4EC8-8022-B6800CF54652}"/>
          </ac:spMkLst>
        </pc:spChg>
        <pc:spChg chg="mod">
          <ac:chgData name="Kay B. Ruth" userId="6b03ca75-d78a-4350-b422-ec28a85797f9" providerId="ADAL" clId="{F2D0174C-9475-412A-90D0-5D0C0858C065}" dt="2021-09-15T18:55:52.279" v="694" actId="20577"/>
          <ac:spMkLst>
            <pc:docMk/>
            <pc:sldMk cId="3320859829" sldId="276"/>
            <ac:spMk id="3" creationId="{2B77E5F2-6902-4F24-BFDE-AB76B0D4446D}"/>
          </ac:spMkLst>
        </pc:spChg>
      </pc:sldChg>
      <pc:sldChg chg="modSp new mod">
        <pc:chgData name="Kay B. Ruth" userId="6b03ca75-d78a-4350-b422-ec28a85797f9" providerId="ADAL" clId="{F2D0174C-9475-412A-90D0-5D0C0858C065}" dt="2021-09-15T19:00:30.584" v="831" actId="20577"/>
        <pc:sldMkLst>
          <pc:docMk/>
          <pc:sldMk cId="1060939421" sldId="277"/>
        </pc:sldMkLst>
        <pc:spChg chg="mod">
          <ac:chgData name="Kay B. Ruth" userId="6b03ca75-d78a-4350-b422-ec28a85797f9" providerId="ADAL" clId="{F2D0174C-9475-412A-90D0-5D0C0858C065}" dt="2021-09-15T19:00:19.519" v="792" actId="20577"/>
          <ac:spMkLst>
            <pc:docMk/>
            <pc:sldMk cId="1060939421" sldId="277"/>
            <ac:spMk id="2" creationId="{CE2560E8-D225-4057-ABDB-2218E50EB1F7}"/>
          </ac:spMkLst>
        </pc:spChg>
        <pc:spChg chg="mod">
          <ac:chgData name="Kay B. Ruth" userId="6b03ca75-d78a-4350-b422-ec28a85797f9" providerId="ADAL" clId="{F2D0174C-9475-412A-90D0-5D0C0858C065}" dt="2021-09-15T19:00:30.584" v="831" actId="20577"/>
          <ac:spMkLst>
            <pc:docMk/>
            <pc:sldMk cId="1060939421" sldId="277"/>
            <ac:spMk id="3" creationId="{A088A296-DACF-4107-89B4-BF1FA5A8AF26}"/>
          </ac:spMkLst>
        </pc:spChg>
      </pc:sldChg>
      <pc:sldChg chg="modSp new mod">
        <pc:chgData name="Kay B. Ruth" userId="6b03ca75-d78a-4350-b422-ec28a85797f9" providerId="ADAL" clId="{F2D0174C-9475-412A-90D0-5D0C0858C065}" dt="2021-09-15T18:59:59.246" v="768" actId="313"/>
        <pc:sldMkLst>
          <pc:docMk/>
          <pc:sldMk cId="2938275254" sldId="278"/>
        </pc:sldMkLst>
        <pc:spChg chg="mod">
          <ac:chgData name="Kay B. Ruth" userId="6b03ca75-d78a-4350-b422-ec28a85797f9" providerId="ADAL" clId="{F2D0174C-9475-412A-90D0-5D0C0858C065}" dt="2021-09-15T18:59:42.504" v="716" actId="20577"/>
          <ac:spMkLst>
            <pc:docMk/>
            <pc:sldMk cId="2938275254" sldId="278"/>
            <ac:spMk id="2" creationId="{0674E16F-3CC0-4612-8CDF-9338E4EC3B64}"/>
          </ac:spMkLst>
        </pc:spChg>
        <pc:spChg chg="mod">
          <ac:chgData name="Kay B. Ruth" userId="6b03ca75-d78a-4350-b422-ec28a85797f9" providerId="ADAL" clId="{F2D0174C-9475-412A-90D0-5D0C0858C065}" dt="2021-09-15T18:59:59.246" v="768" actId="313"/>
          <ac:spMkLst>
            <pc:docMk/>
            <pc:sldMk cId="2938275254" sldId="278"/>
            <ac:spMk id="3" creationId="{816E0E2D-B9C9-4D48-BF63-3F34BF603EA2}"/>
          </ac:spMkLst>
        </pc:spChg>
      </pc:sldChg>
      <pc:sldChg chg="modSp new mod">
        <pc:chgData name="Kay B. Ruth" userId="6b03ca75-d78a-4350-b422-ec28a85797f9" providerId="ADAL" clId="{F2D0174C-9475-412A-90D0-5D0C0858C065}" dt="2021-09-15T19:01:42.729" v="947" actId="20577"/>
        <pc:sldMkLst>
          <pc:docMk/>
          <pc:sldMk cId="3202101488" sldId="279"/>
        </pc:sldMkLst>
        <pc:spChg chg="mod">
          <ac:chgData name="Kay B. Ruth" userId="6b03ca75-d78a-4350-b422-ec28a85797f9" providerId="ADAL" clId="{F2D0174C-9475-412A-90D0-5D0C0858C065}" dt="2021-09-15T19:01:24.403" v="873" actId="20577"/>
          <ac:spMkLst>
            <pc:docMk/>
            <pc:sldMk cId="3202101488" sldId="279"/>
            <ac:spMk id="2" creationId="{6F025FE0-1851-48DB-881B-0ED8D35027A3}"/>
          </ac:spMkLst>
        </pc:spChg>
        <pc:spChg chg="mod">
          <ac:chgData name="Kay B. Ruth" userId="6b03ca75-d78a-4350-b422-ec28a85797f9" providerId="ADAL" clId="{F2D0174C-9475-412A-90D0-5D0C0858C065}" dt="2021-09-15T19:01:42.729" v="947" actId="20577"/>
          <ac:spMkLst>
            <pc:docMk/>
            <pc:sldMk cId="3202101488" sldId="279"/>
            <ac:spMk id="3" creationId="{9F5CE97E-433F-41ED-8884-D91A83761B3D}"/>
          </ac:spMkLst>
        </pc:spChg>
      </pc:sldChg>
      <pc:sldChg chg="new del">
        <pc:chgData name="Kay B. Ruth" userId="6b03ca75-d78a-4350-b422-ec28a85797f9" providerId="ADAL" clId="{F2D0174C-9475-412A-90D0-5D0C0858C065}" dt="2021-09-15T19:01:14.414" v="864" actId="47"/>
        <pc:sldMkLst>
          <pc:docMk/>
          <pc:sldMk cId="81793147" sldId="280"/>
        </pc:sldMkLst>
      </pc:sldChg>
      <pc:sldChg chg="new del">
        <pc:chgData name="Kay B. Ruth" userId="6b03ca75-d78a-4350-b422-ec28a85797f9" providerId="ADAL" clId="{F2D0174C-9475-412A-90D0-5D0C0858C065}" dt="2021-09-15T19:01:00.734" v="862" actId="47"/>
        <pc:sldMkLst>
          <pc:docMk/>
          <pc:sldMk cId="1043202213" sldId="280"/>
        </pc:sldMkLst>
      </pc:sldChg>
    </pc:docChg>
  </pc:docChgLst>
  <pc:docChgLst>
    <pc:chgData name="Eleanor Ward Miles" userId="S::ewmiles@waketech.edu::b195a3a9-0a3b-4f4b-99a6-c37866b0aba7" providerId="AD" clId="Web-{44C61100-2684-4E6E-A897-E41DC353875C}"/>
    <pc:docChg chg="addSld modSld">
      <pc:chgData name="Eleanor Ward Miles" userId="S::ewmiles@waketech.edu::b195a3a9-0a3b-4f4b-99a6-c37866b0aba7" providerId="AD" clId="Web-{44C61100-2684-4E6E-A897-E41DC353875C}" dt="2021-09-22T21:49:25.168" v="271"/>
      <pc:docMkLst>
        <pc:docMk/>
      </pc:docMkLst>
      <pc:sldChg chg="modSp">
        <pc:chgData name="Eleanor Ward Miles" userId="S::ewmiles@waketech.edu::b195a3a9-0a3b-4f4b-99a6-c37866b0aba7" providerId="AD" clId="Web-{44C61100-2684-4E6E-A897-E41DC353875C}" dt="2021-09-22T21:17:30.973" v="15" actId="20577"/>
        <pc:sldMkLst>
          <pc:docMk/>
          <pc:sldMk cId="1060939421" sldId="277"/>
        </pc:sldMkLst>
        <pc:spChg chg="mod">
          <ac:chgData name="Eleanor Ward Miles" userId="S::ewmiles@waketech.edu::b195a3a9-0a3b-4f4b-99a6-c37866b0aba7" providerId="AD" clId="Web-{44C61100-2684-4E6E-A897-E41DC353875C}" dt="2021-09-22T21:17:30.973" v="15" actId="20577"/>
          <ac:spMkLst>
            <pc:docMk/>
            <pc:sldMk cId="1060939421" sldId="277"/>
            <ac:spMk id="2" creationId="{CE2560E8-D225-4057-ABDB-2218E50EB1F7}"/>
          </ac:spMkLst>
        </pc:spChg>
      </pc:sldChg>
      <pc:sldChg chg="addSp delSp modSp">
        <pc:chgData name="Eleanor Ward Miles" userId="S::ewmiles@waketech.edu::b195a3a9-0a3b-4f4b-99a6-c37866b0aba7" providerId="AD" clId="Web-{44C61100-2684-4E6E-A897-E41DC353875C}" dt="2021-09-22T21:43:32.582" v="243"/>
        <pc:sldMkLst>
          <pc:docMk/>
          <pc:sldMk cId="4219067765" sldId="283"/>
        </pc:sldMkLst>
        <pc:spChg chg="mod">
          <ac:chgData name="Eleanor Ward Miles" userId="S::ewmiles@waketech.edu::b195a3a9-0a3b-4f4b-99a6-c37866b0aba7" providerId="AD" clId="Web-{44C61100-2684-4E6E-A897-E41DC353875C}" dt="2021-09-22T21:43:32.582" v="243"/>
          <ac:spMkLst>
            <pc:docMk/>
            <pc:sldMk cId="4219067765" sldId="283"/>
            <ac:spMk id="2" creationId="{37FD975C-A1A0-4612-8D29-E387F15CA3DD}"/>
          </ac:spMkLst>
        </pc:spChg>
        <pc:spChg chg="del mod">
          <ac:chgData name="Eleanor Ward Miles" userId="S::ewmiles@waketech.edu::b195a3a9-0a3b-4f4b-99a6-c37866b0aba7" providerId="AD" clId="Web-{44C61100-2684-4E6E-A897-E41DC353875C}" dt="2021-09-22T21:43:32.582" v="243"/>
          <ac:spMkLst>
            <pc:docMk/>
            <pc:sldMk cId="4219067765" sldId="283"/>
            <ac:spMk id="3" creationId="{0E709792-EA60-4788-A4F7-A05F4219F5C9}"/>
          </ac:spMkLst>
        </pc:spChg>
        <pc:graphicFrameChg chg="add">
          <ac:chgData name="Eleanor Ward Miles" userId="S::ewmiles@waketech.edu::b195a3a9-0a3b-4f4b-99a6-c37866b0aba7" providerId="AD" clId="Web-{44C61100-2684-4E6E-A897-E41DC353875C}" dt="2021-09-22T21:43:32.582" v="243"/>
          <ac:graphicFrameMkLst>
            <pc:docMk/>
            <pc:sldMk cId="4219067765" sldId="283"/>
            <ac:graphicFrameMk id="5" creationId="{1897262C-8D35-4D89-901D-2889FBE6B26D}"/>
          </ac:graphicFrameMkLst>
        </pc:graphicFrameChg>
      </pc:sldChg>
      <pc:sldChg chg="addSp delSp modSp">
        <pc:chgData name="Eleanor Ward Miles" userId="S::ewmiles@waketech.edu::b195a3a9-0a3b-4f4b-99a6-c37866b0aba7" providerId="AD" clId="Web-{44C61100-2684-4E6E-A897-E41DC353875C}" dt="2021-09-22T21:49:25.168" v="271"/>
        <pc:sldMkLst>
          <pc:docMk/>
          <pc:sldMk cId="253666740" sldId="284"/>
        </pc:sldMkLst>
        <pc:spChg chg="mod">
          <ac:chgData name="Eleanor Ward Miles" userId="S::ewmiles@waketech.edu::b195a3a9-0a3b-4f4b-99a6-c37866b0aba7" providerId="AD" clId="Web-{44C61100-2684-4E6E-A897-E41DC353875C}" dt="2021-09-22T21:49:25.168" v="271"/>
          <ac:spMkLst>
            <pc:docMk/>
            <pc:sldMk cId="253666740" sldId="284"/>
            <ac:spMk id="2" creationId="{F308B6E9-4720-4F21-A58F-EBA545A4360A}"/>
          </ac:spMkLst>
        </pc:spChg>
        <pc:spChg chg="del mod">
          <ac:chgData name="Eleanor Ward Miles" userId="S::ewmiles@waketech.edu::b195a3a9-0a3b-4f4b-99a6-c37866b0aba7" providerId="AD" clId="Web-{44C61100-2684-4E6E-A897-E41DC353875C}" dt="2021-09-22T21:49:25.168" v="271"/>
          <ac:spMkLst>
            <pc:docMk/>
            <pc:sldMk cId="253666740" sldId="284"/>
            <ac:spMk id="3" creationId="{943D9BA5-2194-414F-B468-16F3D9078D78}"/>
          </ac:spMkLst>
        </pc:spChg>
        <pc:graphicFrameChg chg="add">
          <ac:chgData name="Eleanor Ward Miles" userId="S::ewmiles@waketech.edu::b195a3a9-0a3b-4f4b-99a6-c37866b0aba7" providerId="AD" clId="Web-{44C61100-2684-4E6E-A897-E41DC353875C}" dt="2021-09-22T21:49:25.168" v="271"/>
          <ac:graphicFrameMkLst>
            <pc:docMk/>
            <pc:sldMk cId="253666740" sldId="284"/>
            <ac:graphicFrameMk id="5" creationId="{6075B9FB-6CA2-4DF0-A130-3E99E44A16D7}"/>
          </ac:graphicFrameMkLst>
        </pc:graphicFrameChg>
      </pc:sldChg>
      <pc:sldChg chg="modSp">
        <pc:chgData name="Eleanor Ward Miles" userId="S::ewmiles@waketech.edu::b195a3a9-0a3b-4f4b-99a6-c37866b0aba7" providerId="AD" clId="Web-{44C61100-2684-4E6E-A897-E41DC353875C}" dt="2021-09-22T21:21:32.946" v="40" actId="20577"/>
        <pc:sldMkLst>
          <pc:docMk/>
          <pc:sldMk cId="1493889693" sldId="287"/>
        </pc:sldMkLst>
        <pc:graphicFrameChg chg="mod modGraphic">
          <ac:chgData name="Eleanor Ward Miles" userId="S::ewmiles@waketech.edu::b195a3a9-0a3b-4f4b-99a6-c37866b0aba7" providerId="AD" clId="Web-{44C61100-2684-4E6E-A897-E41DC353875C}" dt="2021-09-22T21:21:32.946" v="40" actId="20577"/>
          <ac:graphicFrameMkLst>
            <pc:docMk/>
            <pc:sldMk cId="1493889693" sldId="287"/>
            <ac:graphicFrameMk id="12" creationId="{F486B7F4-B71C-4AC0-BC0A-C7149BB2D3C3}"/>
          </ac:graphicFrameMkLst>
        </pc:graphicFrameChg>
      </pc:sldChg>
      <pc:sldChg chg="addSp delSp modSp new">
        <pc:chgData name="Eleanor Ward Miles" userId="S::ewmiles@waketech.edu::b195a3a9-0a3b-4f4b-99a6-c37866b0aba7" providerId="AD" clId="Web-{44C61100-2684-4E6E-A897-E41DC353875C}" dt="2021-09-22T21:48:07.338" v="267"/>
        <pc:sldMkLst>
          <pc:docMk/>
          <pc:sldMk cId="2269431900" sldId="288"/>
        </pc:sldMkLst>
        <pc:spChg chg="mod">
          <ac:chgData name="Eleanor Ward Miles" userId="S::ewmiles@waketech.edu::b195a3a9-0a3b-4f4b-99a6-c37866b0aba7" providerId="AD" clId="Web-{44C61100-2684-4E6E-A897-E41DC353875C}" dt="2021-09-22T21:46:34.477" v="265"/>
          <ac:spMkLst>
            <pc:docMk/>
            <pc:sldMk cId="2269431900" sldId="288"/>
            <ac:spMk id="2" creationId="{6D76837E-74DE-43E2-92DE-ACE3A71A21FB}"/>
          </ac:spMkLst>
        </pc:spChg>
        <pc:spChg chg="del mod">
          <ac:chgData name="Eleanor Ward Miles" userId="S::ewmiles@waketech.edu::b195a3a9-0a3b-4f4b-99a6-c37866b0aba7" providerId="AD" clId="Web-{44C61100-2684-4E6E-A897-E41DC353875C}" dt="2021-09-22T21:46:34.477" v="265"/>
          <ac:spMkLst>
            <pc:docMk/>
            <pc:sldMk cId="2269431900" sldId="288"/>
            <ac:spMk id="3" creationId="{2031160E-CEE5-4F1B-9C5D-BC45120EF95C}"/>
          </ac:spMkLst>
        </pc:spChg>
        <pc:graphicFrameChg chg="add mod modGraphic">
          <ac:chgData name="Eleanor Ward Miles" userId="S::ewmiles@waketech.edu::b195a3a9-0a3b-4f4b-99a6-c37866b0aba7" providerId="AD" clId="Web-{44C61100-2684-4E6E-A897-E41DC353875C}" dt="2021-09-22T21:48:07.338" v="267"/>
          <ac:graphicFrameMkLst>
            <pc:docMk/>
            <pc:sldMk cId="2269431900" sldId="288"/>
            <ac:graphicFrameMk id="5" creationId="{C849AFE6-D293-4D83-9BA3-59FB88A3B60B}"/>
          </ac:graphicFrameMkLst>
        </pc:graphicFrameChg>
      </pc:sldChg>
      <pc:sldChg chg="addSp delSp modSp new mod modClrScheme chgLayout">
        <pc:chgData name="Eleanor Ward Miles" userId="S::ewmiles@waketech.edu::b195a3a9-0a3b-4f4b-99a6-c37866b0aba7" providerId="AD" clId="Web-{44C61100-2684-4E6E-A897-E41DC353875C}" dt="2021-09-22T21:47:41.634" v="266"/>
        <pc:sldMkLst>
          <pc:docMk/>
          <pc:sldMk cId="518671613" sldId="289"/>
        </pc:sldMkLst>
        <pc:spChg chg="mod">
          <ac:chgData name="Eleanor Ward Miles" userId="S::ewmiles@waketech.edu::b195a3a9-0a3b-4f4b-99a6-c37866b0aba7" providerId="AD" clId="Web-{44C61100-2684-4E6E-A897-E41DC353875C}" dt="2021-09-22T21:47:41.634" v="266"/>
          <ac:spMkLst>
            <pc:docMk/>
            <pc:sldMk cId="518671613" sldId="289"/>
            <ac:spMk id="2" creationId="{82D64FBC-282F-4ADC-8784-8F9FD160669A}"/>
          </ac:spMkLst>
        </pc:spChg>
        <pc:spChg chg="del mod">
          <ac:chgData name="Eleanor Ward Miles" userId="S::ewmiles@waketech.edu::b195a3a9-0a3b-4f4b-99a6-c37866b0aba7" providerId="AD" clId="Web-{44C61100-2684-4E6E-A897-E41DC353875C}" dt="2021-09-22T21:44:25.396" v="245"/>
          <ac:spMkLst>
            <pc:docMk/>
            <pc:sldMk cId="518671613" sldId="289"/>
            <ac:spMk id="3" creationId="{2DD0AD8D-CB67-4D4F-90F5-2BE9A2F71FEB}"/>
          </ac:spMkLst>
        </pc:spChg>
        <pc:spChg chg="add del mod">
          <ac:chgData name="Eleanor Ward Miles" userId="S::ewmiles@waketech.edu::b195a3a9-0a3b-4f4b-99a6-c37866b0aba7" providerId="AD" clId="Web-{44C61100-2684-4E6E-A897-E41DC353875C}" dt="2021-09-22T21:47:41.634" v="266"/>
          <ac:spMkLst>
            <pc:docMk/>
            <pc:sldMk cId="518671613" sldId="289"/>
            <ac:spMk id="11" creationId="{241BAB52-D6A1-4BC1-A2BB-A29E4B7A390F}"/>
          </ac:spMkLst>
        </pc:spChg>
        <pc:graphicFrameChg chg="add del modGraphic">
          <ac:chgData name="Eleanor Ward Miles" userId="S::ewmiles@waketech.edu::b195a3a9-0a3b-4f4b-99a6-c37866b0aba7" providerId="AD" clId="Web-{44C61100-2684-4E6E-A897-E41DC353875C}" dt="2021-09-22T21:45:42.132" v="261"/>
          <ac:graphicFrameMkLst>
            <pc:docMk/>
            <pc:sldMk cId="518671613" sldId="289"/>
            <ac:graphicFrameMk id="5" creationId="{A2B3744D-4FFA-43AD-93D9-B9DB5893E8CC}"/>
          </ac:graphicFrameMkLst>
        </pc:graphicFrameChg>
        <pc:graphicFrameChg chg="add mod modGraphic">
          <ac:chgData name="Eleanor Ward Miles" userId="S::ewmiles@waketech.edu::b195a3a9-0a3b-4f4b-99a6-c37866b0aba7" providerId="AD" clId="Web-{44C61100-2684-4E6E-A897-E41DC353875C}" dt="2021-09-22T21:47:41.634" v="266"/>
          <ac:graphicFrameMkLst>
            <pc:docMk/>
            <pc:sldMk cId="518671613" sldId="289"/>
            <ac:graphicFrameMk id="7" creationId="{2E1C4821-92C8-4324-9FB6-BA00F434889E}"/>
          </ac:graphicFrameMkLst>
        </pc:graphicFrameChg>
      </pc:sldChg>
      <pc:sldChg chg="addSp delSp modSp new">
        <pc:chgData name="Eleanor Ward Miles" userId="S::ewmiles@waketech.edu::b195a3a9-0a3b-4f4b-99a6-c37866b0aba7" providerId="AD" clId="Web-{44C61100-2684-4E6E-A897-E41DC353875C}" dt="2021-09-22T21:44:07.614" v="244"/>
        <pc:sldMkLst>
          <pc:docMk/>
          <pc:sldMk cId="2203060553" sldId="290"/>
        </pc:sldMkLst>
        <pc:spChg chg="mod">
          <ac:chgData name="Eleanor Ward Miles" userId="S::ewmiles@waketech.edu::b195a3a9-0a3b-4f4b-99a6-c37866b0aba7" providerId="AD" clId="Web-{44C61100-2684-4E6E-A897-E41DC353875C}" dt="2021-09-22T21:44:07.614" v="244"/>
          <ac:spMkLst>
            <pc:docMk/>
            <pc:sldMk cId="2203060553" sldId="290"/>
            <ac:spMk id="2" creationId="{3DC0E21C-3451-41BD-A962-42CBE73DC86E}"/>
          </ac:spMkLst>
        </pc:spChg>
        <pc:spChg chg="del mod">
          <ac:chgData name="Eleanor Ward Miles" userId="S::ewmiles@waketech.edu::b195a3a9-0a3b-4f4b-99a6-c37866b0aba7" providerId="AD" clId="Web-{44C61100-2684-4E6E-A897-E41DC353875C}" dt="2021-09-22T21:44:07.614" v="244"/>
          <ac:spMkLst>
            <pc:docMk/>
            <pc:sldMk cId="2203060553" sldId="290"/>
            <ac:spMk id="3" creationId="{CE26D7CD-A1BE-445F-8CDC-5C7A47C03320}"/>
          </ac:spMkLst>
        </pc:spChg>
        <pc:graphicFrameChg chg="add">
          <ac:chgData name="Eleanor Ward Miles" userId="S::ewmiles@waketech.edu::b195a3a9-0a3b-4f4b-99a6-c37866b0aba7" providerId="AD" clId="Web-{44C61100-2684-4E6E-A897-E41DC353875C}" dt="2021-09-22T21:44:07.614" v="244"/>
          <ac:graphicFrameMkLst>
            <pc:docMk/>
            <pc:sldMk cId="2203060553" sldId="290"/>
            <ac:graphicFrameMk id="5" creationId="{8C600379-32CB-438C-954F-D21178D69999}"/>
          </ac:graphicFrameMkLst>
        </pc:graphicFrameChg>
      </pc:sldChg>
    </pc:docChg>
  </pc:docChgLst>
  <pc:docChgLst>
    <pc:chgData name="Eleanor Ward Miles" userId="S::ewmiles@waketech.edu::b195a3a9-0a3b-4f4b-99a6-c37866b0aba7" providerId="AD" clId="Web-{484EC3D3-C6D3-406C-9AC2-9F564FB0346E}"/>
    <pc:docChg chg="addSld delSld modSld sldOrd">
      <pc:chgData name="Eleanor Ward Miles" userId="S::ewmiles@waketech.edu::b195a3a9-0a3b-4f4b-99a6-c37866b0aba7" providerId="AD" clId="Web-{484EC3D3-C6D3-406C-9AC2-9F564FB0346E}" dt="2021-09-23T20:01:56.940" v="601" actId="20577"/>
      <pc:docMkLst>
        <pc:docMk/>
      </pc:docMkLst>
      <pc:sldChg chg="del ord">
        <pc:chgData name="Eleanor Ward Miles" userId="S::ewmiles@waketech.edu::b195a3a9-0a3b-4f4b-99a6-c37866b0aba7" providerId="AD" clId="Web-{484EC3D3-C6D3-406C-9AC2-9F564FB0346E}" dt="2021-09-23T18:55:34.528" v="205"/>
        <pc:sldMkLst>
          <pc:docMk/>
          <pc:sldMk cId="3396560244" sldId="280"/>
        </pc:sldMkLst>
      </pc:sldChg>
      <pc:sldChg chg="modSp ord">
        <pc:chgData name="Eleanor Ward Miles" userId="S::ewmiles@waketech.edu::b195a3a9-0a3b-4f4b-99a6-c37866b0aba7" providerId="AD" clId="Web-{484EC3D3-C6D3-406C-9AC2-9F564FB0346E}" dt="2021-09-23T19:58:56.609" v="578"/>
        <pc:sldMkLst>
          <pc:docMk/>
          <pc:sldMk cId="4219067765" sldId="283"/>
        </pc:sldMkLst>
        <pc:spChg chg="mod">
          <ac:chgData name="Eleanor Ward Miles" userId="S::ewmiles@waketech.edu::b195a3a9-0a3b-4f4b-99a6-c37866b0aba7" providerId="AD" clId="Web-{484EC3D3-C6D3-406C-9AC2-9F564FB0346E}" dt="2021-09-23T19:58:56.609" v="578"/>
          <ac:spMkLst>
            <pc:docMk/>
            <pc:sldMk cId="4219067765" sldId="283"/>
            <ac:spMk id="2" creationId="{37FD975C-A1A0-4612-8D29-E387F15CA3DD}"/>
          </ac:spMkLst>
        </pc:spChg>
        <pc:graphicFrameChg chg="mod modGraphic">
          <ac:chgData name="Eleanor Ward Miles" userId="S::ewmiles@waketech.edu::b195a3a9-0a3b-4f4b-99a6-c37866b0aba7" providerId="AD" clId="Web-{484EC3D3-C6D3-406C-9AC2-9F564FB0346E}" dt="2021-09-23T19:58:56.609" v="578"/>
          <ac:graphicFrameMkLst>
            <pc:docMk/>
            <pc:sldMk cId="4219067765" sldId="283"/>
            <ac:graphicFrameMk id="5" creationId="{1897262C-8D35-4D89-901D-2889FBE6B26D}"/>
          </ac:graphicFrameMkLst>
        </pc:graphicFrameChg>
      </pc:sldChg>
      <pc:sldChg chg="modSp ord">
        <pc:chgData name="Eleanor Ward Miles" userId="S::ewmiles@waketech.edu::b195a3a9-0a3b-4f4b-99a6-c37866b0aba7" providerId="AD" clId="Web-{484EC3D3-C6D3-406C-9AC2-9F564FB0346E}" dt="2021-09-23T18:47:32.082" v="157" actId="20577"/>
        <pc:sldMkLst>
          <pc:docMk/>
          <pc:sldMk cId="253666740" sldId="284"/>
        </pc:sldMkLst>
        <pc:spChg chg="mod">
          <ac:chgData name="Eleanor Ward Miles" userId="S::ewmiles@waketech.edu::b195a3a9-0a3b-4f4b-99a6-c37866b0aba7" providerId="AD" clId="Web-{484EC3D3-C6D3-406C-9AC2-9F564FB0346E}" dt="2021-09-23T18:47:32.082" v="157" actId="20577"/>
          <ac:spMkLst>
            <pc:docMk/>
            <pc:sldMk cId="253666740" sldId="284"/>
            <ac:spMk id="2" creationId="{F308B6E9-4720-4F21-A58F-EBA545A4360A}"/>
          </ac:spMkLst>
        </pc:spChg>
      </pc:sldChg>
      <pc:sldChg chg="modSp">
        <pc:chgData name="Eleanor Ward Miles" userId="S::ewmiles@waketech.edu::b195a3a9-0a3b-4f4b-99a6-c37866b0aba7" providerId="AD" clId="Web-{484EC3D3-C6D3-406C-9AC2-9F564FB0346E}" dt="2021-09-23T18:53:55.448" v="176" actId="20577"/>
        <pc:sldMkLst>
          <pc:docMk/>
          <pc:sldMk cId="1493889693" sldId="287"/>
        </pc:sldMkLst>
        <pc:spChg chg="mod">
          <ac:chgData name="Eleanor Ward Miles" userId="S::ewmiles@waketech.edu::b195a3a9-0a3b-4f4b-99a6-c37866b0aba7" providerId="AD" clId="Web-{484EC3D3-C6D3-406C-9AC2-9F564FB0346E}" dt="2021-09-23T18:53:55.448" v="176" actId="20577"/>
          <ac:spMkLst>
            <pc:docMk/>
            <pc:sldMk cId="1493889693" sldId="287"/>
            <ac:spMk id="2" creationId="{A5553850-DBD6-4E23-B60E-7073291024AC}"/>
          </ac:spMkLst>
        </pc:spChg>
        <pc:graphicFrameChg chg="modGraphic">
          <ac:chgData name="Eleanor Ward Miles" userId="S::ewmiles@waketech.edu::b195a3a9-0a3b-4f4b-99a6-c37866b0aba7" providerId="AD" clId="Web-{484EC3D3-C6D3-406C-9AC2-9F564FB0346E}" dt="2021-09-23T14:21:33.575" v="16" actId="20577"/>
          <ac:graphicFrameMkLst>
            <pc:docMk/>
            <pc:sldMk cId="1493889693" sldId="287"/>
            <ac:graphicFrameMk id="12" creationId="{F486B7F4-B71C-4AC0-BC0A-C7149BB2D3C3}"/>
          </ac:graphicFrameMkLst>
        </pc:graphicFrameChg>
      </pc:sldChg>
      <pc:sldChg chg="modSp">
        <pc:chgData name="Eleanor Ward Miles" userId="S::ewmiles@waketech.edu::b195a3a9-0a3b-4f4b-99a6-c37866b0aba7" providerId="AD" clId="Web-{484EC3D3-C6D3-406C-9AC2-9F564FB0346E}" dt="2021-09-23T14:22:16.045" v="25" actId="20577"/>
        <pc:sldMkLst>
          <pc:docMk/>
          <pc:sldMk cId="2269431900" sldId="288"/>
        </pc:sldMkLst>
        <pc:graphicFrameChg chg="modGraphic">
          <ac:chgData name="Eleanor Ward Miles" userId="S::ewmiles@waketech.edu::b195a3a9-0a3b-4f4b-99a6-c37866b0aba7" providerId="AD" clId="Web-{484EC3D3-C6D3-406C-9AC2-9F564FB0346E}" dt="2021-09-23T14:22:16.045" v="25" actId="20577"/>
          <ac:graphicFrameMkLst>
            <pc:docMk/>
            <pc:sldMk cId="2269431900" sldId="288"/>
            <ac:graphicFrameMk id="5" creationId="{C849AFE6-D293-4D83-9BA3-59FB88A3B60B}"/>
          </ac:graphicFrameMkLst>
        </pc:graphicFrameChg>
      </pc:sldChg>
      <pc:sldChg chg="modSp ord">
        <pc:chgData name="Eleanor Ward Miles" userId="S::ewmiles@waketech.edu::b195a3a9-0a3b-4f4b-99a6-c37866b0aba7" providerId="AD" clId="Web-{484EC3D3-C6D3-406C-9AC2-9F564FB0346E}" dt="2021-09-23T18:56:50.123" v="206"/>
        <pc:sldMkLst>
          <pc:docMk/>
          <pc:sldMk cId="2203060553" sldId="290"/>
        </pc:sldMkLst>
        <pc:spChg chg="mod">
          <ac:chgData name="Eleanor Ward Miles" userId="S::ewmiles@waketech.edu::b195a3a9-0a3b-4f4b-99a6-c37866b0aba7" providerId="AD" clId="Web-{484EC3D3-C6D3-406C-9AC2-9F564FB0346E}" dt="2021-09-23T18:55:22.200" v="204" actId="20577"/>
          <ac:spMkLst>
            <pc:docMk/>
            <pc:sldMk cId="2203060553" sldId="290"/>
            <ac:spMk id="2" creationId="{3DC0E21C-3451-41BD-A962-42CBE73DC86E}"/>
          </ac:spMkLst>
        </pc:spChg>
        <pc:graphicFrameChg chg="modGraphic">
          <ac:chgData name="Eleanor Ward Miles" userId="S::ewmiles@waketech.edu::b195a3a9-0a3b-4f4b-99a6-c37866b0aba7" providerId="AD" clId="Web-{484EC3D3-C6D3-406C-9AC2-9F564FB0346E}" dt="2021-09-23T14:23:36.547" v="33" actId="20577"/>
          <ac:graphicFrameMkLst>
            <pc:docMk/>
            <pc:sldMk cId="2203060553" sldId="290"/>
            <ac:graphicFrameMk id="5" creationId="{8C600379-32CB-438C-954F-D21178D69999}"/>
          </ac:graphicFrameMkLst>
        </pc:graphicFrameChg>
      </pc:sldChg>
      <pc:sldChg chg="addSp delSp modSp new mod ord modClrScheme chgLayout">
        <pc:chgData name="Eleanor Ward Miles" userId="S::ewmiles@waketech.edu::b195a3a9-0a3b-4f4b-99a6-c37866b0aba7" providerId="AD" clId="Web-{484EC3D3-C6D3-406C-9AC2-9F564FB0346E}" dt="2021-09-23T19:58:11.390" v="572"/>
        <pc:sldMkLst>
          <pc:docMk/>
          <pc:sldMk cId="3689680079" sldId="291"/>
        </pc:sldMkLst>
        <pc:spChg chg="mod">
          <ac:chgData name="Eleanor Ward Miles" userId="S::ewmiles@waketech.edu::b195a3a9-0a3b-4f4b-99a6-c37866b0aba7" providerId="AD" clId="Web-{484EC3D3-C6D3-406C-9AC2-9F564FB0346E}" dt="2021-09-23T19:57:06.529" v="569"/>
          <ac:spMkLst>
            <pc:docMk/>
            <pc:sldMk cId="3689680079" sldId="291"/>
            <ac:spMk id="2" creationId="{073561A6-4D11-441A-AD0E-E820B39003C6}"/>
          </ac:spMkLst>
        </pc:spChg>
        <pc:spChg chg="add del mod">
          <ac:chgData name="Eleanor Ward Miles" userId="S::ewmiles@waketech.edu::b195a3a9-0a3b-4f4b-99a6-c37866b0aba7" providerId="AD" clId="Web-{484EC3D3-C6D3-406C-9AC2-9F564FB0346E}" dt="2021-09-23T18:58:01.843" v="216"/>
          <ac:spMkLst>
            <pc:docMk/>
            <pc:sldMk cId="3689680079" sldId="291"/>
            <ac:spMk id="3" creationId="{6EDE6FA3-FAA5-4076-B899-9ADF0C7787DA}"/>
          </ac:spMkLst>
        </pc:spChg>
        <pc:spChg chg="add del mod">
          <ac:chgData name="Eleanor Ward Miles" userId="S::ewmiles@waketech.edu::b195a3a9-0a3b-4f4b-99a6-c37866b0aba7" providerId="AD" clId="Web-{484EC3D3-C6D3-406C-9AC2-9F564FB0346E}" dt="2021-09-23T18:50:39.507" v="167"/>
          <ac:spMkLst>
            <pc:docMk/>
            <pc:sldMk cId="3689680079" sldId="291"/>
            <ac:spMk id="5" creationId="{5CD8D554-1A53-414B-BEA3-1309ED8077A5}"/>
          </ac:spMkLst>
        </pc:spChg>
        <pc:spChg chg="add del mod">
          <ac:chgData name="Eleanor Ward Miles" userId="S::ewmiles@waketech.edu::b195a3a9-0a3b-4f4b-99a6-c37866b0aba7" providerId="AD" clId="Web-{484EC3D3-C6D3-406C-9AC2-9F564FB0346E}" dt="2021-09-23T18:50:25.585" v="163"/>
          <ac:spMkLst>
            <pc:docMk/>
            <pc:sldMk cId="3689680079" sldId="291"/>
            <ac:spMk id="8" creationId="{4160B6E1-4E6F-49CA-95E2-476D67F034DD}"/>
          </ac:spMkLst>
        </pc:spChg>
        <pc:spChg chg="add del mod">
          <ac:chgData name="Eleanor Ward Miles" userId="S::ewmiles@waketech.edu::b195a3a9-0a3b-4f4b-99a6-c37866b0aba7" providerId="AD" clId="Web-{484EC3D3-C6D3-406C-9AC2-9F564FB0346E}" dt="2021-09-23T18:58:01.812" v="215"/>
          <ac:spMkLst>
            <pc:docMk/>
            <pc:sldMk cId="3689680079" sldId="291"/>
            <ac:spMk id="9" creationId="{C2079E08-8BE9-468D-A030-E444670B2E6B}"/>
          </ac:spMkLst>
        </pc:spChg>
        <pc:spChg chg="add del mod">
          <ac:chgData name="Eleanor Ward Miles" userId="S::ewmiles@waketech.edu::b195a3a9-0a3b-4f4b-99a6-c37866b0aba7" providerId="AD" clId="Web-{484EC3D3-C6D3-406C-9AC2-9F564FB0346E}" dt="2021-09-23T18:50:39.507" v="167"/>
          <ac:spMkLst>
            <pc:docMk/>
            <pc:sldMk cId="3689680079" sldId="291"/>
            <ac:spMk id="10" creationId="{9C080F7A-F1D7-42E4-82C1-C8583E851DEC}"/>
          </ac:spMkLst>
        </pc:spChg>
        <pc:spChg chg="add del mod">
          <ac:chgData name="Eleanor Ward Miles" userId="S::ewmiles@waketech.edu::b195a3a9-0a3b-4f4b-99a6-c37866b0aba7" providerId="AD" clId="Web-{484EC3D3-C6D3-406C-9AC2-9F564FB0346E}" dt="2021-09-23T18:50:39.507" v="167"/>
          <ac:spMkLst>
            <pc:docMk/>
            <pc:sldMk cId="3689680079" sldId="291"/>
            <ac:spMk id="12" creationId="{3C2438F9-8B7C-4E44-B41E-899125EDBC15}"/>
          </ac:spMkLst>
        </pc:spChg>
        <pc:spChg chg="add mod">
          <ac:chgData name="Eleanor Ward Miles" userId="S::ewmiles@waketech.edu::b195a3a9-0a3b-4f4b-99a6-c37866b0aba7" providerId="AD" clId="Web-{484EC3D3-C6D3-406C-9AC2-9F564FB0346E}" dt="2021-09-23T19:57:24.717" v="571" actId="20577"/>
          <ac:spMkLst>
            <pc:docMk/>
            <pc:sldMk cId="3689680079" sldId="291"/>
            <ac:spMk id="22" creationId="{982BDCF5-851D-4990-8A9E-63EE45868237}"/>
          </ac:spMkLst>
        </pc:spChg>
        <pc:graphicFrameChg chg="add del mod">
          <ac:chgData name="Eleanor Ward Miles" userId="S::ewmiles@waketech.edu::b195a3a9-0a3b-4f4b-99a6-c37866b0aba7" providerId="AD" clId="Web-{484EC3D3-C6D3-406C-9AC2-9F564FB0346E}" dt="2021-09-23T18:58:01.812" v="215"/>
          <ac:graphicFrameMkLst>
            <pc:docMk/>
            <pc:sldMk cId="3689680079" sldId="291"/>
            <ac:graphicFrameMk id="6" creationId="{31655A05-527D-46B0-8FC4-29321B57C7E6}"/>
          </ac:graphicFrameMkLst>
        </pc:graphicFrameChg>
        <pc:graphicFrameChg chg="add mod ord modGraphic">
          <ac:chgData name="Eleanor Ward Miles" userId="S::ewmiles@waketech.edu::b195a3a9-0a3b-4f4b-99a6-c37866b0aba7" providerId="AD" clId="Web-{484EC3D3-C6D3-406C-9AC2-9F564FB0346E}" dt="2021-09-23T19:57:06.529" v="569"/>
          <ac:graphicFrameMkLst>
            <pc:docMk/>
            <pc:sldMk cId="3689680079" sldId="291"/>
            <ac:graphicFrameMk id="7" creationId="{50967C31-50F5-48EB-AA34-3FFE59A8DCCC}"/>
          </ac:graphicFrameMkLst>
        </pc:graphicFrameChg>
      </pc:sldChg>
      <pc:sldChg chg="addSp modSp new del ord">
        <pc:chgData name="Eleanor Ward Miles" userId="S::ewmiles@waketech.edu::b195a3a9-0a3b-4f4b-99a6-c37866b0aba7" providerId="AD" clId="Web-{484EC3D3-C6D3-406C-9AC2-9F564FB0346E}" dt="2021-09-23T19:06:17.055" v="269"/>
        <pc:sldMkLst>
          <pc:docMk/>
          <pc:sldMk cId="1250360816" sldId="292"/>
        </pc:sldMkLst>
        <pc:spChg chg="mod">
          <ac:chgData name="Eleanor Ward Miles" userId="S::ewmiles@waketech.edu::b195a3a9-0a3b-4f4b-99a6-c37866b0aba7" providerId="AD" clId="Web-{484EC3D3-C6D3-406C-9AC2-9F564FB0346E}" dt="2021-09-23T18:51:52.696" v="173" actId="20577"/>
          <ac:spMkLst>
            <pc:docMk/>
            <pc:sldMk cId="1250360816" sldId="292"/>
            <ac:spMk id="2" creationId="{9E15163E-6AB4-4574-A52B-4A5D7DDBE2DF}"/>
          </ac:spMkLst>
        </pc:spChg>
        <pc:spChg chg="mod">
          <ac:chgData name="Eleanor Ward Miles" userId="S::ewmiles@waketech.edu::b195a3a9-0a3b-4f4b-99a6-c37866b0aba7" providerId="AD" clId="Web-{484EC3D3-C6D3-406C-9AC2-9F564FB0346E}" dt="2021-09-23T19:01:18.284" v="244" actId="14100"/>
          <ac:spMkLst>
            <pc:docMk/>
            <pc:sldMk cId="1250360816" sldId="292"/>
            <ac:spMk id="3" creationId="{29C642FD-B4F4-4F21-AD7E-AC30BC346013}"/>
          </ac:spMkLst>
        </pc:spChg>
        <pc:spChg chg="add mod">
          <ac:chgData name="Eleanor Ward Miles" userId="S::ewmiles@waketech.edu::b195a3a9-0a3b-4f4b-99a6-c37866b0aba7" providerId="AD" clId="Web-{484EC3D3-C6D3-406C-9AC2-9F564FB0346E}" dt="2021-09-23T19:00:58.049" v="238" actId="14100"/>
          <ac:spMkLst>
            <pc:docMk/>
            <pc:sldMk cId="1250360816" sldId="292"/>
            <ac:spMk id="5" creationId="{0CA665BF-3416-43EF-B0E4-02120DEAEA96}"/>
          </ac:spMkLst>
        </pc:spChg>
        <pc:picChg chg="add mod">
          <ac:chgData name="Eleanor Ward Miles" userId="S::ewmiles@waketech.edu::b195a3a9-0a3b-4f4b-99a6-c37866b0aba7" providerId="AD" clId="Web-{484EC3D3-C6D3-406C-9AC2-9F564FB0346E}" dt="2021-09-23T19:02:29.645" v="248" actId="1076"/>
          <ac:picMkLst>
            <pc:docMk/>
            <pc:sldMk cId="1250360816" sldId="292"/>
            <ac:picMk id="4" creationId="{504B85FB-7424-49E0-81F0-51F449CFAF7E}"/>
          </ac:picMkLst>
        </pc:picChg>
      </pc:sldChg>
      <pc:sldChg chg="addSp delSp modSp new mod ord modClrScheme chgLayout">
        <pc:chgData name="Eleanor Ward Miles" userId="S::ewmiles@waketech.edu::b195a3a9-0a3b-4f4b-99a6-c37866b0aba7" providerId="AD" clId="Web-{484EC3D3-C6D3-406C-9AC2-9F564FB0346E}" dt="2021-09-23T19:07:26.431" v="271"/>
        <pc:sldMkLst>
          <pc:docMk/>
          <pc:sldMk cId="2759467607" sldId="293"/>
        </pc:sldMkLst>
        <pc:spChg chg="add mod">
          <ac:chgData name="Eleanor Ward Miles" userId="S::ewmiles@waketech.edu::b195a3a9-0a3b-4f4b-99a6-c37866b0aba7" providerId="AD" clId="Web-{484EC3D3-C6D3-406C-9AC2-9F564FB0346E}" dt="2021-09-23T19:04:44.491" v="264" actId="14100"/>
          <ac:spMkLst>
            <pc:docMk/>
            <pc:sldMk cId="2759467607" sldId="293"/>
            <ac:spMk id="5" creationId="{6EE7C43D-55D9-43EC-8537-13E0FD681CAE}"/>
          </ac:spMkLst>
        </pc:spChg>
        <pc:spChg chg="add del mod">
          <ac:chgData name="Eleanor Ward Miles" userId="S::ewmiles@waketech.edu::b195a3a9-0a3b-4f4b-99a6-c37866b0aba7" providerId="AD" clId="Web-{484EC3D3-C6D3-406C-9AC2-9F564FB0346E}" dt="2021-09-23T19:04:21.350" v="258"/>
          <ac:spMkLst>
            <pc:docMk/>
            <pc:sldMk cId="2759467607" sldId="293"/>
            <ac:spMk id="8" creationId="{C68D79EF-9C98-4542-BD58-1D37F1391B28}"/>
          </ac:spMkLst>
        </pc:spChg>
        <pc:spChg chg="add del mod">
          <ac:chgData name="Eleanor Ward Miles" userId="S::ewmiles@waketech.edu::b195a3a9-0a3b-4f4b-99a6-c37866b0aba7" providerId="AD" clId="Web-{484EC3D3-C6D3-406C-9AC2-9F564FB0346E}" dt="2021-09-23T19:04:21.350" v="258"/>
          <ac:spMkLst>
            <pc:docMk/>
            <pc:sldMk cId="2759467607" sldId="293"/>
            <ac:spMk id="10" creationId="{7880AB84-7501-4D60-9872-A7FE66C791AB}"/>
          </ac:spMkLst>
        </pc:spChg>
        <pc:picChg chg="add mod">
          <ac:chgData name="Eleanor Ward Miles" userId="S::ewmiles@waketech.edu::b195a3a9-0a3b-4f4b-99a6-c37866b0aba7" providerId="AD" clId="Web-{484EC3D3-C6D3-406C-9AC2-9F564FB0346E}" dt="2021-09-23T19:05:32.929" v="268" actId="14100"/>
          <ac:picMkLst>
            <pc:docMk/>
            <pc:sldMk cId="2759467607" sldId="293"/>
            <ac:picMk id="3" creationId="{FD34CD68-DB5A-49D7-B9C1-EC80CD65F9EB}"/>
          </ac:picMkLst>
        </pc:picChg>
      </pc:sldChg>
      <pc:sldChg chg="new del">
        <pc:chgData name="Eleanor Ward Miles" userId="S::ewmiles@waketech.edu::b195a3a9-0a3b-4f4b-99a6-c37866b0aba7" providerId="AD" clId="Web-{484EC3D3-C6D3-406C-9AC2-9F564FB0346E}" dt="2021-09-23T19:02:45.348" v="250"/>
        <pc:sldMkLst>
          <pc:docMk/>
          <pc:sldMk cId="3582967772" sldId="293"/>
        </pc:sldMkLst>
      </pc:sldChg>
      <pc:sldChg chg="new del">
        <pc:chgData name="Eleanor Ward Miles" userId="S::ewmiles@waketech.edu::b195a3a9-0a3b-4f4b-99a6-c37866b0aba7" providerId="AD" clId="Web-{484EC3D3-C6D3-406C-9AC2-9F564FB0346E}" dt="2021-09-23T19:09:30.777" v="274"/>
        <pc:sldMkLst>
          <pc:docMk/>
          <pc:sldMk cId="958363322" sldId="294"/>
        </pc:sldMkLst>
      </pc:sldChg>
      <pc:sldChg chg="addSp delSp modSp new del mod modClrScheme chgLayout">
        <pc:chgData name="Eleanor Ward Miles" userId="S::ewmiles@waketech.edu::b195a3a9-0a3b-4f4b-99a6-c37866b0aba7" providerId="AD" clId="Web-{484EC3D3-C6D3-406C-9AC2-9F564FB0346E}" dt="2021-09-23T19:14:36.548" v="310"/>
        <pc:sldMkLst>
          <pc:docMk/>
          <pc:sldMk cId="3366440350" sldId="294"/>
        </pc:sldMkLst>
        <pc:spChg chg="add del mod">
          <ac:chgData name="Eleanor Ward Miles" userId="S::ewmiles@waketech.edu::b195a3a9-0a3b-4f4b-99a6-c37866b0aba7" providerId="AD" clId="Web-{484EC3D3-C6D3-406C-9AC2-9F564FB0346E}" dt="2021-09-23T19:11:24.732" v="292"/>
          <ac:spMkLst>
            <pc:docMk/>
            <pc:sldMk cId="3366440350" sldId="294"/>
            <ac:spMk id="3" creationId="{7E6099D5-3BFC-4D10-B7EE-38CE19383BBB}"/>
          </ac:spMkLst>
        </pc:spChg>
        <pc:spChg chg="add mod">
          <ac:chgData name="Eleanor Ward Miles" userId="S::ewmiles@waketech.edu::b195a3a9-0a3b-4f4b-99a6-c37866b0aba7" providerId="AD" clId="Web-{484EC3D3-C6D3-406C-9AC2-9F564FB0346E}" dt="2021-09-23T19:10:32.794" v="285" actId="20577"/>
          <ac:spMkLst>
            <pc:docMk/>
            <pc:sldMk cId="3366440350" sldId="294"/>
            <ac:spMk id="6" creationId="{B445DA98-07C2-42BE-997A-3A331040D532}"/>
          </ac:spMkLst>
        </pc:spChg>
        <pc:picChg chg="add del mod">
          <ac:chgData name="Eleanor Ward Miles" userId="S::ewmiles@waketech.edu::b195a3a9-0a3b-4f4b-99a6-c37866b0aba7" providerId="AD" clId="Web-{484EC3D3-C6D3-406C-9AC2-9F564FB0346E}" dt="2021-09-23T19:11:24.732" v="293"/>
          <ac:picMkLst>
            <pc:docMk/>
            <pc:sldMk cId="3366440350" sldId="294"/>
            <ac:picMk id="2" creationId="{6693D7D3-0ADE-4482-AC20-99A5BC6F2E28}"/>
          </ac:picMkLst>
        </pc:picChg>
      </pc:sldChg>
      <pc:sldChg chg="addSp delSp modSp new del">
        <pc:chgData name="Eleanor Ward Miles" userId="S::ewmiles@waketech.edu::b195a3a9-0a3b-4f4b-99a6-c37866b0aba7" providerId="AD" clId="Web-{484EC3D3-C6D3-406C-9AC2-9F564FB0346E}" dt="2021-09-23T19:38:47.666" v="455"/>
        <pc:sldMkLst>
          <pc:docMk/>
          <pc:sldMk cId="3654728922" sldId="295"/>
        </pc:sldMkLst>
        <pc:spChg chg="mod">
          <ac:chgData name="Eleanor Ward Miles" userId="S::ewmiles@waketech.edu::b195a3a9-0a3b-4f4b-99a6-c37866b0aba7" providerId="AD" clId="Web-{484EC3D3-C6D3-406C-9AC2-9F564FB0346E}" dt="2021-09-23T19:14:27.001" v="309" actId="20577"/>
          <ac:spMkLst>
            <pc:docMk/>
            <pc:sldMk cId="3654728922" sldId="295"/>
            <ac:spMk id="2" creationId="{8EFD6F36-8D9B-4E8B-9C73-E4F8DCFB345A}"/>
          </ac:spMkLst>
        </pc:spChg>
        <pc:spChg chg="mod">
          <ac:chgData name="Eleanor Ward Miles" userId="S::ewmiles@waketech.edu::b195a3a9-0a3b-4f4b-99a6-c37866b0aba7" providerId="AD" clId="Web-{484EC3D3-C6D3-406C-9AC2-9F564FB0346E}" dt="2021-09-23T19:15:53.533" v="325" actId="20577"/>
          <ac:spMkLst>
            <pc:docMk/>
            <pc:sldMk cId="3654728922" sldId="295"/>
            <ac:spMk id="3" creationId="{A4FA837C-6DAD-4D70-8A01-429AF421947F}"/>
          </ac:spMkLst>
        </pc:spChg>
        <pc:spChg chg="add del mod">
          <ac:chgData name="Eleanor Ward Miles" userId="S::ewmiles@waketech.edu::b195a3a9-0a3b-4f4b-99a6-c37866b0aba7" providerId="AD" clId="Web-{484EC3D3-C6D3-406C-9AC2-9F564FB0346E}" dt="2021-09-23T19:16:36.003" v="332"/>
          <ac:spMkLst>
            <pc:docMk/>
            <pc:sldMk cId="3654728922" sldId="295"/>
            <ac:spMk id="5" creationId="{ED713989-E2CA-4168-BB42-AE5B59E4CBE5}"/>
          </ac:spMkLst>
        </pc:spChg>
        <pc:picChg chg="add del mod">
          <ac:chgData name="Eleanor Ward Miles" userId="S::ewmiles@waketech.edu::b195a3a9-0a3b-4f4b-99a6-c37866b0aba7" providerId="AD" clId="Web-{484EC3D3-C6D3-406C-9AC2-9F564FB0346E}" dt="2021-09-23T19:16:36.003" v="333"/>
          <ac:picMkLst>
            <pc:docMk/>
            <pc:sldMk cId="3654728922" sldId="295"/>
            <ac:picMk id="4" creationId="{BF319046-7EDB-44CD-A6F3-5E8898506744}"/>
          </ac:picMkLst>
        </pc:picChg>
      </pc:sldChg>
      <pc:sldChg chg="addSp delSp modSp new">
        <pc:chgData name="Eleanor Ward Miles" userId="S::ewmiles@waketech.edu::b195a3a9-0a3b-4f4b-99a6-c37866b0aba7" providerId="AD" clId="Web-{484EC3D3-C6D3-406C-9AC2-9F564FB0346E}" dt="2021-09-23T19:38:37.948" v="454" actId="20577"/>
        <pc:sldMkLst>
          <pc:docMk/>
          <pc:sldMk cId="797693208" sldId="296"/>
        </pc:sldMkLst>
        <pc:spChg chg="mod">
          <ac:chgData name="Eleanor Ward Miles" userId="S::ewmiles@waketech.edu::b195a3a9-0a3b-4f4b-99a6-c37866b0aba7" providerId="AD" clId="Web-{484EC3D3-C6D3-406C-9AC2-9F564FB0346E}" dt="2021-09-23T19:37:48.150" v="431" actId="14100"/>
          <ac:spMkLst>
            <pc:docMk/>
            <pc:sldMk cId="797693208" sldId="296"/>
            <ac:spMk id="2" creationId="{749BEAA6-AB8B-4F14-9A45-D4B372F4D34D}"/>
          </ac:spMkLst>
        </pc:spChg>
        <pc:spChg chg="add del">
          <ac:chgData name="Eleanor Ward Miles" userId="S::ewmiles@waketech.edu::b195a3a9-0a3b-4f4b-99a6-c37866b0aba7" providerId="AD" clId="Web-{484EC3D3-C6D3-406C-9AC2-9F564FB0346E}" dt="2021-09-23T19:33:04.817" v="383"/>
          <ac:spMkLst>
            <pc:docMk/>
            <pc:sldMk cId="797693208" sldId="296"/>
            <ac:spMk id="3" creationId="{99CB4A37-6B9C-4A19-9B29-5FAFB69BB89D}"/>
          </ac:spMkLst>
        </pc:spChg>
        <pc:spChg chg="mod">
          <ac:chgData name="Eleanor Ward Miles" userId="S::ewmiles@waketech.edu::b195a3a9-0a3b-4f4b-99a6-c37866b0aba7" providerId="AD" clId="Web-{484EC3D3-C6D3-406C-9AC2-9F564FB0346E}" dt="2021-09-23T19:38:37.948" v="454" actId="20577"/>
          <ac:spMkLst>
            <pc:docMk/>
            <pc:sldMk cId="797693208" sldId="296"/>
            <ac:spMk id="4" creationId="{3020612B-60E2-4C41-AFD2-C0432A1FC588}"/>
          </ac:spMkLst>
        </pc:spChg>
        <pc:spChg chg="add del mod">
          <ac:chgData name="Eleanor Ward Miles" userId="S::ewmiles@waketech.edu::b195a3a9-0a3b-4f4b-99a6-c37866b0aba7" providerId="AD" clId="Web-{484EC3D3-C6D3-406C-9AC2-9F564FB0346E}" dt="2021-09-23T19:24:17.589" v="354"/>
          <ac:spMkLst>
            <pc:docMk/>
            <pc:sldMk cId="797693208" sldId="296"/>
            <ac:spMk id="6" creationId="{4C5990D7-6E2B-46BF-83C5-486172F763E9}"/>
          </ac:spMkLst>
        </pc:spChg>
        <pc:spChg chg="add del mod">
          <ac:chgData name="Eleanor Ward Miles" userId="S::ewmiles@waketech.edu::b195a3a9-0a3b-4f4b-99a6-c37866b0aba7" providerId="AD" clId="Web-{484EC3D3-C6D3-406C-9AC2-9F564FB0346E}" dt="2021-09-23T19:25:15.684" v="364"/>
          <ac:spMkLst>
            <pc:docMk/>
            <pc:sldMk cId="797693208" sldId="296"/>
            <ac:spMk id="10" creationId="{4AE26910-4E34-4875-8C56-BF9A35237B76}"/>
          </ac:spMkLst>
        </pc:spChg>
        <pc:spChg chg="add mod">
          <ac:chgData name="Eleanor Ward Miles" userId="S::ewmiles@waketech.edu::b195a3a9-0a3b-4f4b-99a6-c37866b0aba7" providerId="AD" clId="Web-{484EC3D3-C6D3-406C-9AC2-9F564FB0346E}" dt="2021-09-23T19:37:25.134" v="429" actId="14100"/>
          <ac:spMkLst>
            <pc:docMk/>
            <pc:sldMk cId="797693208" sldId="296"/>
            <ac:spMk id="13" creationId="{B8EB4DD0-72AC-4072-8D98-E87B83443515}"/>
          </ac:spMkLst>
        </pc:spChg>
        <pc:picChg chg="add del mod ord modCrop">
          <ac:chgData name="Eleanor Ward Miles" userId="S::ewmiles@waketech.edu::b195a3a9-0a3b-4f4b-99a6-c37866b0aba7" providerId="AD" clId="Web-{484EC3D3-C6D3-406C-9AC2-9F564FB0346E}" dt="2021-09-23T19:24:17.589" v="355"/>
          <ac:picMkLst>
            <pc:docMk/>
            <pc:sldMk cId="797693208" sldId="296"/>
            <ac:picMk id="5" creationId="{E36EC132-407F-48D5-8CBE-84B9997713C8}"/>
          </ac:picMkLst>
        </pc:picChg>
        <pc:picChg chg="add del mod ord modCrop">
          <ac:chgData name="Eleanor Ward Miles" userId="S::ewmiles@waketech.edu::b195a3a9-0a3b-4f4b-99a6-c37866b0aba7" providerId="AD" clId="Web-{484EC3D3-C6D3-406C-9AC2-9F564FB0346E}" dt="2021-09-23T19:24:51.590" v="357"/>
          <ac:picMkLst>
            <pc:docMk/>
            <pc:sldMk cId="797693208" sldId="296"/>
            <ac:picMk id="8" creationId="{EBADF0B2-C197-4CA7-8C60-6815465C93F1}"/>
          </ac:picMkLst>
        </pc:picChg>
        <pc:picChg chg="add del mod ord modCrop">
          <ac:chgData name="Eleanor Ward Miles" userId="S::ewmiles@waketech.edu::b195a3a9-0a3b-4f4b-99a6-c37866b0aba7" providerId="AD" clId="Web-{484EC3D3-C6D3-406C-9AC2-9F564FB0346E}" dt="2021-09-23T19:25:15.684" v="365"/>
          <ac:picMkLst>
            <pc:docMk/>
            <pc:sldMk cId="797693208" sldId="296"/>
            <ac:picMk id="9" creationId="{2AEA08A0-76CD-4A8B-9FBE-D340C7FFE981}"/>
          </ac:picMkLst>
        </pc:picChg>
        <pc:picChg chg="add mod ord modCrop">
          <ac:chgData name="Eleanor Ward Miles" userId="S::ewmiles@waketech.edu::b195a3a9-0a3b-4f4b-99a6-c37866b0aba7" providerId="AD" clId="Web-{484EC3D3-C6D3-406C-9AC2-9F564FB0346E}" dt="2021-09-23T19:35:46.945" v="410" actId="14100"/>
          <ac:picMkLst>
            <pc:docMk/>
            <pc:sldMk cId="797693208" sldId="296"/>
            <ac:picMk id="12" creationId="{0C30C2C2-B546-40AD-A65C-73D3E8AAF283}"/>
          </ac:picMkLst>
        </pc:picChg>
      </pc:sldChg>
      <pc:sldChg chg="addSp delSp modSp new">
        <pc:chgData name="Eleanor Ward Miles" userId="S::ewmiles@waketech.edu::b195a3a9-0a3b-4f4b-99a6-c37866b0aba7" providerId="AD" clId="Web-{484EC3D3-C6D3-406C-9AC2-9F564FB0346E}" dt="2021-09-23T20:01:56.940" v="601" actId="20577"/>
        <pc:sldMkLst>
          <pc:docMk/>
          <pc:sldMk cId="1021033754" sldId="297"/>
        </pc:sldMkLst>
        <pc:spChg chg="mod">
          <ac:chgData name="Eleanor Ward Miles" userId="S::ewmiles@waketech.edu::b195a3a9-0a3b-4f4b-99a6-c37866b0aba7" providerId="AD" clId="Web-{484EC3D3-C6D3-406C-9AC2-9F564FB0346E}" dt="2021-09-23T20:01:56.940" v="601" actId="20577"/>
          <ac:spMkLst>
            <pc:docMk/>
            <pc:sldMk cId="1021033754" sldId="297"/>
            <ac:spMk id="2" creationId="{68885DD5-504C-4DCB-ADD7-FA6239E637F2}"/>
          </ac:spMkLst>
        </pc:spChg>
        <pc:spChg chg="mod">
          <ac:chgData name="Eleanor Ward Miles" userId="S::ewmiles@waketech.edu::b195a3a9-0a3b-4f4b-99a6-c37866b0aba7" providerId="AD" clId="Web-{484EC3D3-C6D3-406C-9AC2-9F564FB0346E}" dt="2021-09-23T20:01:43.487" v="594" actId="20577"/>
          <ac:spMkLst>
            <pc:docMk/>
            <pc:sldMk cId="1021033754" sldId="297"/>
            <ac:spMk id="3" creationId="{834CD582-B558-411C-A558-A1454F6F0724}"/>
          </ac:spMkLst>
        </pc:spChg>
        <pc:spChg chg="add del mod">
          <ac:chgData name="Eleanor Ward Miles" userId="S::ewmiles@waketech.edu::b195a3a9-0a3b-4f4b-99a6-c37866b0aba7" providerId="AD" clId="Web-{484EC3D3-C6D3-406C-9AC2-9F564FB0346E}" dt="2021-09-23T19:46:25.190" v="488"/>
          <ac:spMkLst>
            <pc:docMk/>
            <pc:sldMk cId="1021033754" sldId="297"/>
            <ac:spMk id="4" creationId="{DD30984C-30DF-4CAF-9068-64F891B77944}"/>
          </ac:spMkLst>
        </pc:spChg>
      </pc:sldChg>
      <pc:sldChg chg="modSp new del">
        <pc:chgData name="Eleanor Ward Miles" userId="S::ewmiles@waketech.edu::b195a3a9-0a3b-4f4b-99a6-c37866b0aba7" providerId="AD" clId="Web-{484EC3D3-C6D3-406C-9AC2-9F564FB0346E}" dt="2021-09-23T19:59:35.579" v="579"/>
        <pc:sldMkLst>
          <pc:docMk/>
          <pc:sldMk cId="3471097044" sldId="298"/>
        </pc:sldMkLst>
        <pc:spChg chg="mod">
          <ac:chgData name="Eleanor Ward Miles" userId="S::ewmiles@waketech.edu::b195a3a9-0a3b-4f4b-99a6-c37866b0aba7" providerId="AD" clId="Web-{484EC3D3-C6D3-406C-9AC2-9F564FB0346E}" dt="2021-09-23T19:42:42.546" v="465" actId="14100"/>
          <ac:spMkLst>
            <pc:docMk/>
            <pc:sldMk cId="3471097044" sldId="298"/>
            <ac:spMk id="2" creationId="{29E0B918-2871-4B9D-9640-C70E01116B2A}"/>
          </ac:spMkLst>
        </pc:spChg>
        <pc:spChg chg="mod">
          <ac:chgData name="Eleanor Ward Miles" userId="S::ewmiles@waketech.edu::b195a3a9-0a3b-4f4b-99a6-c37866b0aba7" providerId="AD" clId="Web-{484EC3D3-C6D3-406C-9AC2-9F564FB0346E}" dt="2021-09-23T19:44:02.125" v="474" actId="20577"/>
          <ac:spMkLst>
            <pc:docMk/>
            <pc:sldMk cId="3471097044" sldId="298"/>
            <ac:spMk id="3" creationId="{F771CFB3-35A0-46E0-B4C1-88E8D4AD70CA}"/>
          </ac:spMkLst>
        </pc:spChg>
      </pc:sldChg>
    </pc:docChg>
  </pc:docChgLst>
  <pc:docChgLst>
    <pc:chgData name="Kay B. Ruth" userId="S::kbruth@waketech.edu::6b03ca75-d78a-4350-b422-ec28a85797f9" providerId="AD" clId="Web-{157D7C2B-0361-4C75-A24C-B335DE45F878}"/>
    <pc:docChg chg="addSld modSld sldOrd">
      <pc:chgData name="Kay B. Ruth" userId="S::kbruth@waketech.edu::6b03ca75-d78a-4350-b422-ec28a85797f9" providerId="AD" clId="Web-{157D7C2B-0361-4C75-A24C-B335DE45F878}" dt="2021-09-21T21:10:40.730" v="345" actId="20577"/>
      <pc:docMkLst>
        <pc:docMk/>
      </pc:docMkLst>
      <pc:sldChg chg="ord">
        <pc:chgData name="Kay B. Ruth" userId="S::kbruth@waketech.edu::6b03ca75-d78a-4350-b422-ec28a85797f9" providerId="AD" clId="Web-{157D7C2B-0361-4C75-A24C-B335DE45F878}" dt="2021-09-21T20:48:19.265" v="33"/>
        <pc:sldMkLst>
          <pc:docMk/>
          <pc:sldMk cId="1060939421" sldId="277"/>
        </pc:sldMkLst>
      </pc:sldChg>
      <pc:sldChg chg="addSp modSp mod modClrScheme chgLayout">
        <pc:chgData name="Kay B. Ruth" userId="S::kbruth@waketech.edu::6b03ca75-d78a-4350-b422-ec28a85797f9" providerId="AD" clId="Web-{157D7C2B-0361-4C75-A24C-B335DE45F878}" dt="2021-09-21T20:50:09.454" v="65"/>
        <pc:sldMkLst>
          <pc:docMk/>
          <pc:sldMk cId="2938275254" sldId="278"/>
        </pc:sldMkLst>
        <pc:spChg chg="mod">
          <ac:chgData name="Kay B. Ruth" userId="S::kbruth@waketech.edu::6b03ca75-d78a-4350-b422-ec28a85797f9" providerId="AD" clId="Web-{157D7C2B-0361-4C75-A24C-B335DE45F878}" dt="2021-09-21T20:50:09.454" v="65"/>
          <ac:spMkLst>
            <pc:docMk/>
            <pc:sldMk cId="2938275254" sldId="278"/>
            <ac:spMk id="2" creationId="{0674E16F-3CC0-4612-8CDF-9338E4EC3B64}"/>
          </ac:spMkLst>
        </pc:spChg>
        <pc:spChg chg="mod ord">
          <ac:chgData name="Kay B. Ruth" userId="S::kbruth@waketech.edu::6b03ca75-d78a-4350-b422-ec28a85797f9" providerId="AD" clId="Web-{157D7C2B-0361-4C75-A24C-B335DE45F878}" dt="2021-09-21T20:50:09.454" v="65"/>
          <ac:spMkLst>
            <pc:docMk/>
            <pc:sldMk cId="2938275254" sldId="278"/>
            <ac:spMk id="3" creationId="{816E0E2D-B9C9-4D48-BF63-3F34BF603EA2}"/>
          </ac:spMkLst>
        </pc:spChg>
        <pc:picChg chg="add mod">
          <ac:chgData name="Kay B. Ruth" userId="S::kbruth@waketech.edu::6b03ca75-d78a-4350-b422-ec28a85797f9" providerId="AD" clId="Web-{157D7C2B-0361-4C75-A24C-B335DE45F878}" dt="2021-09-21T20:50:09.454" v="65"/>
          <ac:picMkLst>
            <pc:docMk/>
            <pc:sldMk cId="2938275254" sldId="278"/>
            <ac:picMk id="4" creationId="{433B5977-F375-44A8-B954-A3E8A83F04C9}"/>
          </ac:picMkLst>
        </pc:picChg>
      </pc:sldChg>
      <pc:sldChg chg="modSp">
        <pc:chgData name="Kay B. Ruth" userId="S::kbruth@waketech.edu::6b03ca75-d78a-4350-b422-ec28a85797f9" providerId="AD" clId="Web-{157D7C2B-0361-4C75-A24C-B335DE45F878}" dt="2021-09-21T20:49:09.141" v="62" actId="20577"/>
        <pc:sldMkLst>
          <pc:docMk/>
          <pc:sldMk cId="3396560244" sldId="280"/>
        </pc:sldMkLst>
        <pc:spChg chg="mod">
          <ac:chgData name="Kay B. Ruth" userId="S::kbruth@waketech.edu::6b03ca75-d78a-4350-b422-ec28a85797f9" providerId="AD" clId="Web-{157D7C2B-0361-4C75-A24C-B335DE45F878}" dt="2021-09-21T20:49:09.141" v="62" actId="20577"/>
          <ac:spMkLst>
            <pc:docMk/>
            <pc:sldMk cId="3396560244" sldId="280"/>
            <ac:spMk id="2" creationId="{8F1EB5D9-CA14-4E45-B40F-C5134F38262F}"/>
          </ac:spMkLst>
        </pc:spChg>
      </pc:sldChg>
      <pc:sldChg chg="addSp modSp new mod modClrScheme chgLayout">
        <pc:chgData name="Kay B. Ruth" userId="S::kbruth@waketech.edu::6b03ca75-d78a-4350-b422-ec28a85797f9" providerId="AD" clId="Web-{157D7C2B-0361-4C75-A24C-B335DE45F878}" dt="2021-09-21T20:56:20.337" v="294" actId="20577"/>
        <pc:sldMkLst>
          <pc:docMk/>
          <pc:sldMk cId="2332096959" sldId="281"/>
        </pc:sldMkLst>
        <pc:spChg chg="mod">
          <ac:chgData name="Kay B. Ruth" userId="S::kbruth@waketech.edu::6b03ca75-d78a-4350-b422-ec28a85797f9" providerId="AD" clId="Web-{157D7C2B-0361-4C75-A24C-B335DE45F878}" dt="2021-09-21T20:51:07.737" v="70"/>
          <ac:spMkLst>
            <pc:docMk/>
            <pc:sldMk cId="2332096959" sldId="281"/>
            <ac:spMk id="2" creationId="{E8A7DDBF-8588-4C27-B6B3-6E2362A564B3}"/>
          </ac:spMkLst>
        </pc:spChg>
        <pc:spChg chg="mod ord">
          <ac:chgData name="Kay B. Ruth" userId="S::kbruth@waketech.edu::6b03ca75-d78a-4350-b422-ec28a85797f9" providerId="AD" clId="Web-{157D7C2B-0361-4C75-A24C-B335DE45F878}" dt="2021-09-21T20:56:20.337" v="294" actId="20577"/>
          <ac:spMkLst>
            <pc:docMk/>
            <pc:sldMk cId="2332096959" sldId="281"/>
            <ac:spMk id="3" creationId="{51E16466-41E6-4787-AC9E-01E6386ABDBA}"/>
          </ac:spMkLst>
        </pc:spChg>
        <pc:spChg chg="add mod">
          <ac:chgData name="Kay B. Ruth" userId="S::kbruth@waketech.edu::6b03ca75-d78a-4350-b422-ec28a85797f9" providerId="AD" clId="Web-{157D7C2B-0361-4C75-A24C-B335DE45F878}" dt="2021-09-21T20:51:07.737" v="70"/>
          <ac:spMkLst>
            <pc:docMk/>
            <pc:sldMk cId="2332096959" sldId="281"/>
            <ac:spMk id="5" creationId="{43B7A13E-4780-4DC6-9CC9-0F6CADCBD66F}"/>
          </ac:spMkLst>
        </pc:spChg>
        <pc:picChg chg="add mod">
          <ac:chgData name="Kay B. Ruth" userId="S::kbruth@waketech.edu::6b03ca75-d78a-4350-b422-ec28a85797f9" providerId="AD" clId="Web-{157D7C2B-0361-4C75-A24C-B335DE45F878}" dt="2021-09-21T20:51:07.737" v="70"/>
          <ac:picMkLst>
            <pc:docMk/>
            <pc:sldMk cId="2332096959" sldId="281"/>
            <ac:picMk id="4" creationId="{D3CC2BCD-6AFA-47D0-BFAD-F860FBF8E6FD}"/>
          </ac:picMkLst>
        </pc:picChg>
      </pc:sldChg>
      <pc:sldChg chg="addSp delSp modSp new">
        <pc:chgData name="Kay B. Ruth" userId="S::kbruth@waketech.edu::6b03ca75-d78a-4350-b422-ec28a85797f9" providerId="AD" clId="Web-{157D7C2B-0361-4C75-A24C-B335DE45F878}" dt="2021-09-21T20:59:21.107" v="306"/>
        <pc:sldMkLst>
          <pc:docMk/>
          <pc:sldMk cId="2424369656" sldId="282"/>
        </pc:sldMkLst>
        <pc:spChg chg="mod">
          <ac:chgData name="Kay B. Ruth" userId="S::kbruth@waketech.edu::6b03ca75-d78a-4350-b422-ec28a85797f9" providerId="AD" clId="Web-{157D7C2B-0361-4C75-A24C-B335DE45F878}" dt="2021-09-21T20:59:21.107" v="306"/>
          <ac:spMkLst>
            <pc:docMk/>
            <pc:sldMk cId="2424369656" sldId="282"/>
            <ac:spMk id="2" creationId="{1313F9F2-5FE4-45B2-8D33-D32578410C72}"/>
          </ac:spMkLst>
        </pc:spChg>
        <pc:spChg chg="del mod">
          <ac:chgData name="Kay B. Ruth" userId="S::kbruth@waketech.edu::6b03ca75-d78a-4350-b422-ec28a85797f9" providerId="AD" clId="Web-{157D7C2B-0361-4C75-A24C-B335DE45F878}" dt="2021-09-21T20:59:21.107" v="306"/>
          <ac:spMkLst>
            <pc:docMk/>
            <pc:sldMk cId="2424369656" sldId="282"/>
            <ac:spMk id="3" creationId="{E788078E-6D58-4A7A-8AE3-57AF21481BF7}"/>
          </ac:spMkLst>
        </pc:spChg>
        <pc:graphicFrameChg chg="add">
          <ac:chgData name="Kay B. Ruth" userId="S::kbruth@waketech.edu::6b03ca75-d78a-4350-b422-ec28a85797f9" providerId="AD" clId="Web-{157D7C2B-0361-4C75-A24C-B335DE45F878}" dt="2021-09-21T20:59:21.107" v="306"/>
          <ac:graphicFrameMkLst>
            <pc:docMk/>
            <pc:sldMk cId="2424369656" sldId="282"/>
            <ac:graphicFrameMk id="5" creationId="{84AB1F04-2A09-4EF2-8A5F-95485F0E80DA}"/>
          </ac:graphicFrameMkLst>
        </pc:graphicFrameChg>
      </pc:sldChg>
      <pc:sldChg chg="modSp new">
        <pc:chgData name="Kay B. Ruth" userId="S::kbruth@waketech.edu::6b03ca75-d78a-4350-b422-ec28a85797f9" providerId="AD" clId="Web-{157D7C2B-0361-4C75-A24C-B335DE45F878}" dt="2021-09-21T20:48:32.859" v="37" actId="20577"/>
        <pc:sldMkLst>
          <pc:docMk/>
          <pc:sldMk cId="4219067765" sldId="283"/>
        </pc:sldMkLst>
        <pc:spChg chg="mod">
          <ac:chgData name="Kay B. Ruth" userId="S::kbruth@waketech.edu::6b03ca75-d78a-4350-b422-ec28a85797f9" providerId="AD" clId="Web-{157D7C2B-0361-4C75-A24C-B335DE45F878}" dt="2021-09-21T20:48:32.859" v="37" actId="20577"/>
          <ac:spMkLst>
            <pc:docMk/>
            <pc:sldMk cId="4219067765" sldId="283"/>
            <ac:spMk id="2" creationId="{37FD975C-A1A0-4612-8D29-E387F15CA3DD}"/>
          </ac:spMkLst>
        </pc:spChg>
      </pc:sldChg>
      <pc:sldChg chg="modSp new">
        <pc:chgData name="Kay B. Ruth" userId="S::kbruth@waketech.edu::6b03ca75-d78a-4350-b422-ec28a85797f9" providerId="AD" clId="Web-{157D7C2B-0361-4C75-A24C-B335DE45F878}" dt="2021-09-21T21:10:40.730" v="345" actId="20577"/>
        <pc:sldMkLst>
          <pc:docMk/>
          <pc:sldMk cId="253666740" sldId="284"/>
        </pc:sldMkLst>
        <pc:spChg chg="mod">
          <ac:chgData name="Kay B. Ruth" userId="S::kbruth@waketech.edu::6b03ca75-d78a-4350-b422-ec28a85797f9" providerId="AD" clId="Web-{157D7C2B-0361-4C75-A24C-B335DE45F878}" dt="2021-09-21T21:10:40.730" v="345" actId="20577"/>
          <ac:spMkLst>
            <pc:docMk/>
            <pc:sldMk cId="253666740" sldId="284"/>
            <ac:spMk id="2" creationId="{F308B6E9-4720-4F21-A58F-EBA545A4360A}"/>
          </ac:spMkLst>
        </pc:spChg>
      </pc:sldChg>
      <pc:sldChg chg="modSp add replId">
        <pc:chgData name="Kay B. Ruth" userId="S::kbruth@waketech.edu::6b03ca75-d78a-4350-b422-ec28a85797f9" providerId="AD" clId="Web-{157D7C2B-0361-4C75-A24C-B335DE45F878}" dt="2021-09-21T20:59:11.403" v="305" actId="20577"/>
        <pc:sldMkLst>
          <pc:docMk/>
          <pc:sldMk cId="2705293304" sldId="285"/>
        </pc:sldMkLst>
        <pc:spChg chg="mod">
          <ac:chgData name="Kay B. Ruth" userId="S::kbruth@waketech.edu::6b03ca75-d78a-4350-b422-ec28a85797f9" providerId="AD" clId="Web-{157D7C2B-0361-4C75-A24C-B335DE45F878}" dt="2021-09-21T20:59:11.403" v="305" actId="20577"/>
          <ac:spMkLst>
            <pc:docMk/>
            <pc:sldMk cId="2705293304" sldId="285"/>
            <ac:spMk id="3" creationId="{51E16466-41E6-4787-AC9E-01E6386ABDBA}"/>
          </ac:spMkLst>
        </pc:spChg>
      </pc:sldChg>
      <pc:sldChg chg="addSp delSp modSp new">
        <pc:chgData name="Kay B. Ruth" userId="S::kbruth@waketech.edu::6b03ca75-d78a-4350-b422-ec28a85797f9" providerId="AD" clId="Web-{157D7C2B-0361-4C75-A24C-B335DE45F878}" dt="2021-09-21T21:10:20.917" v="344" actId="20577"/>
        <pc:sldMkLst>
          <pc:docMk/>
          <pc:sldMk cId="1933224564" sldId="286"/>
        </pc:sldMkLst>
        <pc:spChg chg="mod">
          <ac:chgData name="Kay B. Ruth" userId="S::kbruth@waketech.edu::6b03ca75-d78a-4350-b422-ec28a85797f9" providerId="AD" clId="Web-{157D7C2B-0361-4C75-A24C-B335DE45F878}" dt="2021-09-21T21:10:20.917" v="344" actId="20577"/>
          <ac:spMkLst>
            <pc:docMk/>
            <pc:sldMk cId="1933224564" sldId="286"/>
            <ac:spMk id="2" creationId="{11B56AD0-43CC-4292-9980-82394679320B}"/>
          </ac:spMkLst>
        </pc:spChg>
        <pc:spChg chg="del">
          <ac:chgData name="Kay B. Ruth" userId="S::kbruth@waketech.edu::6b03ca75-d78a-4350-b422-ec28a85797f9" providerId="AD" clId="Web-{157D7C2B-0361-4C75-A24C-B335DE45F878}" dt="2021-09-21T21:02:46.689" v="308"/>
          <ac:spMkLst>
            <pc:docMk/>
            <pc:sldMk cId="1933224564" sldId="286"/>
            <ac:spMk id="3" creationId="{1AFCE031-2B30-4BA6-8F3A-05AD56E69D5E}"/>
          </ac:spMkLst>
        </pc:spChg>
        <pc:spChg chg="add del mod">
          <ac:chgData name="Kay B. Ruth" userId="S::kbruth@waketech.edu::6b03ca75-d78a-4350-b422-ec28a85797f9" providerId="AD" clId="Web-{157D7C2B-0361-4C75-A24C-B335DE45F878}" dt="2021-09-21T21:05:25.958" v="321"/>
          <ac:spMkLst>
            <pc:docMk/>
            <pc:sldMk cId="1933224564" sldId="286"/>
            <ac:spMk id="6" creationId="{B3FA48C2-90B2-4E54-8D69-71BE3579FCA7}"/>
          </ac:spMkLst>
        </pc:spChg>
        <pc:spChg chg="add del mod">
          <ac:chgData name="Kay B. Ruth" userId="S::kbruth@waketech.edu::6b03ca75-d78a-4350-b422-ec28a85797f9" providerId="AD" clId="Web-{157D7C2B-0361-4C75-A24C-B335DE45F878}" dt="2021-09-21T21:06:16.053" v="323"/>
          <ac:spMkLst>
            <pc:docMk/>
            <pc:sldMk cId="1933224564" sldId="286"/>
            <ac:spMk id="9" creationId="{BB6FF89F-ED08-4B97-94D6-06F87AB8F8D8}"/>
          </ac:spMkLst>
        </pc:spChg>
        <pc:spChg chg="add">
          <ac:chgData name="Kay B. Ruth" userId="S::kbruth@waketech.edu::6b03ca75-d78a-4350-b422-ec28a85797f9" providerId="AD" clId="Web-{157D7C2B-0361-4C75-A24C-B335DE45F878}" dt="2021-09-21T21:09:21.275" v="325"/>
          <ac:spMkLst>
            <pc:docMk/>
            <pc:sldMk cId="1933224564" sldId="286"/>
            <ac:spMk id="11" creationId="{82E7CC00-E182-4071-9599-DB8F77ED7DC0}"/>
          </ac:spMkLst>
        </pc:spChg>
        <pc:picChg chg="add del mod ord modCrop">
          <ac:chgData name="Kay B. Ruth" userId="S::kbruth@waketech.edu::6b03ca75-d78a-4350-b422-ec28a85797f9" providerId="AD" clId="Web-{157D7C2B-0361-4C75-A24C-B335DE45F878}" dt="2021-09-21T21:04:09.285" v="320"/>
          <ac:picMkLst>
            <pc:docMk/>
            <pc:sldMk cId="1933224564" sldId="286"/>
            <ac:picMk id="4" creationId="{2A2AC6F2-0EAD-4E5A-89A1-36BCA2E76F2E}"/>
          </ac:picMkLst>
        </pc:picChg>
        <pc:picChg chg="add del mod ord">
          <ac:chgData name="Kay B. Ruth" userId="S::kbruth@waketech.edu::6b03ca75-d78a-4350-b422-ec28a85797f9" providerId="AD" clId="Web-{157D7C2B-0361-4C75-A24C-B335DE45F878}" dt="2021-09-21T21:05:29.255" v="322"/>
          <ac:picMkLst>
            <pc:docMk/>
            <pc:sldMk cId="1933224564" sldId="286"/>
            <ac:picMk id="7" creationId="{03F2D77B-BE7B-4E0B-BBE1-0F2DA3999237}"/>
          </ac:picMkLst>
        </pc:picChg>
        <pc:picChg chg="add mod ord">
          <ac:chgData name="Kay B. Ruth" userId="S::kbruth@waketech.edu::6b03ca75-d78a-4350-b422-ec28a85797f9" providerId="AD" clId="Web-{157D7C2B-0361-4C75-A24C-B335DE45F878}" dt="2021-09-21T21:06:23.006" v="324" actId="1076"/>
          <ac:picMkLst>
            <pc:docMk/>
            <pc:sldMk cId="1933224564" sldId="286"/>
            <ac:picMk id="10" creationId="{0889C3D2-E93F-45B2-A37F-0021128B8D7A}"/>
          </ac:picMkLst>
        </pc:picChg>
        <pc:picChg chg="add mod">
          <ac:chgData name="Kay B. Ruth" userId="S::kbruth@waketech.edu::6b03ca75-d78a-4350-b422-ec28a85797f9" providerId="AD" clId="Web-{157D7C2B-0361-4C75-A24C-B335DE45F878}" dt="2021-09-21T21:10:04.933" v="340" actId="1076"/>
          <ac:picMkLst>
            <pc:docMk/>
            <pc:sldMk cId="1933224564" sldId="286"/>
            <ac:picMk id="12" creationId="{C3493730-E099-45B1-8F95-6A31B54A2AD8}"/>
          </ac:picMkLst>
        </pc:picChg>
      </pc:sldChg>
    </pc:docChg>
  </pc:docChgLst>
  <pc:docChgLst>
    <pc:chgData name="Eleanor Ward Miles" userId="S::ewmiles@waketech.edu::b195a3a9-0a3b-4f4b-99a6-c37866b0aba7" providerId="AD" clId="Web-{79496B2D-D503-40BA-945D-3CFACBD4E1F3}"/>
    <pc:docChg chg="sldOrd">
      <pc:chgData name="Eleanor Ward Miles" userId="S::ewmiles@waketech.edu::b195a3a9-0a3b-4f4b-99a6-c37866b0aba7" providerId="AD" clId="Web-{79496B2D-D503-40BA-945D-3CFACBD4E1F3}" dt="2021-09-30T21:08:47.429" v="0"/>
      <pc:docMkLst>
        <pc:docMk/>
      </pc:docMkLst>
      <pc:sldChg chg="ord">
        <pc:chgData name="Eleanor Ward Miles" userId="S::ewmiles@waketech.edu::b195a3a9-0a3b-4f4b-99a6-c37866b0aba7" providerId="AD" clId="Web-{79496B2D-D503-40BA-945D-3CFACBD4E1F3}" dt="2021-09-30T21:08:47.429" v="0"/>
        <pc:sldMkLst>
          <pc:docMk/>
          <pc:sldMk cId="797693208" sldId="296"/>
        </pc:sldMkLst>
      </pc:sldChg>
    </pc:docChg>
  </pc:docChgLst>
  <pc:docChgLst>
    <pc:chgData name="Eleanor Ward Miles" userId="S::ewmiles@waketech.edu::b195a3a9-0a3b-4f4b-99a6-c37866b0aba7" providerId="AD" clId="Web-{523EB3F5-B48A-4B2A-8A27-82B905F54735}"/>
    <pc:docChg chg="addSld modSld">
      <pc:chgData name="Eleanor Ward Miles" userId="S::ewmiles@waketech.edu::b195a3a9-0a3b-4f4b-99a6-c37866b0aba7" providerId="AD" clId="Web-{523EB3F5-B48A-4B2A-8A27-82B905F54735}" dt="2021-09-22T20:45:59.687" v="308"/>
      <pc:docMkLst>
        <pc:docMk/>
      </pc:docMkLst>
      <pc:sldChg chg="addSp delSp modSp mod modClrScheme chgLayout">
        <pc:chgData name="Eleanor Ward Miles" userId="S::ewmiles@waketech.edu::b195a3a9-0a3b-4f4b-99a6-c37866b0aba7" providerId="AD" clId="Web-{523EB3F5-B48A-4B2A-8A27-82B905F54735}" dt="2021-09-22T20:29:16.508" v="87" actId="20577"/>
        <pc:sldMkLst>
          <pc:docMk/>
          <pc:sldMk cId="1060939421" sldId="277"/>
        </pc:sldMkLst>
        <pc:spChg chg="mod">
          <ac:chgData name="Eleanor Ward Miles" userId="S::ewmiles@waketech.edu::b195a3a9-0a3b-4f4b-99a6-c37866b0aba7" providerId="AD" clId="Web-{523EB3F5-B48A-4B2A-8A27-82B905F54735}" dt="2021-09-22T20:29:16.508" v="87" actId="20577"/>
          <ac:spMkLst>
            <pc:docMk/>
            <pc:sldMk cId="1060939421" sldId="277"/>
            <ac:spMk id="2" creationId="{CE2560E8-D225-4057-ABDB-2218E50EB1F7}"/>
          </ac:spMkLst>
        </pc:spChg>
        <pc:spChg chg="del mod">
          <ac:chgData name="Eleanor Ward Miles" userId="S::ewmiles@waketech.edu::b195a3a9-0a3b-4f4b-99a6-c37866b0aba7" providerId="AD" clId="Web-{523EB3F5-B48A-4B2A-8A27-82B905F54735}" dt="2021-09-22T20:15:24.614" v="25"/>
          <ac:spMkLst>
            <pc:docMk/>
            <pc:sldMk cId="1060939421" sldId="277"/>
            <ac:spMk id="3" creationId="{A088A296-DACF-4107-89B4-BF1FA5A8AF26}"/>
          </ac:spMkLst>
        </pc:spChg>
        <pc:spChg chg="add del mod">
          <ac:chgData name="Eleanor Ward Miles" userId="S::ewmiles@waketech.edu::b195a3a9-0a3b-4f4b-99a6-c37866b0aba7" providerId="AD" clId="Web-{523EB3F5-B48A-4B2A-8A27-82B905F54735}" dt="2021-09-22T20:28:15.522" v="74"/>
          <ac:spMkLst>
            <pc:docMk/>
            <pc:sldMk cId="1060939421" sldId="277"/>
            <ac:spMk id="10" creationId="{CFD1DBAE-BF6C-4BA6-829A-4B7C6AE0C439}"/>
          </ac:spMkLst>
        </pc:spChg>
        <pc:graphicFrameChg chg="add mod modGraphic">
          <ac:chgData name="Eleanor Ward Miles" userId="S::ewmiles@waketech.edu::b195a3a9-0a3b-4f4b-99a6-c37866b0aba7" providerId="AD" clId="Web-{523EB3F5-B48A-4B2A-8A27-82B905F54735}" dt="2021-09-22T20:28:15.522" v="74"/>
          <ac:graphicFrameMkLst>
            <pc:docMk/>
            <pc:sldMk cId="1060939421" sldId="277"/>
            <ac:graphicFrameMk id="5" creationId="{8E79411E-A3CF-40CF-833F-3138865DD337}"/>
          </ac:graphicFrameMkLst>
        </pc:graphicFrameChg>
      </pc:sldChg>
      <pc:sldChg chg="addSp delSp modSp new mod modClrScheme chgLayout">
        <pc:chgData name="Eleanor Ward Miles" userId="S::ewmiles@waketech.edu::b195a3a9-0a3b-4f4b-99a6-c37866b0aba7" providerId="AD" clId="Web-{523EB3F5-B48A-4B2A-8A27-82B905F54735}" dt="2021-09-22T20:45:59.687" v="308"/>
        <pc:sldMkLst>
          <pc:docMk/>
          <pc:sldMk cId="1493889693" sldId="287"/>
        </pc:sldMkLst>
        <pc:spChg chg="mod">
          <ac:chgData name="Eleanor Ward Miles" userId="S::ewmiles@waketech.edu::b195a3a9-0a3b-4f4b-99a6-c37866b0aba7" providerId="AD" clId="Web-{523EB3F5-B48A-4B2A-8A27-82B905F54735}" dt="2021-09-22T20:45:59.672" v="307"/>
          <ac:spMkLst>
            <pc:docMk/>
            <pc:sldMk cId="1493889693" sldId="287"/>
            <ac:spMk id="2" creationId="{A5553850-DBD6-4E23-B60E-7073291024AC}"/>
          </ac:spMkLst>
        </pc:spChg>
        <pc:spChg chg="add del mod">
          <ac:chgData name="Eleanor Ward Miles" userId="S::ewmiles@waketech.edu::b195a3a9-0a3b-4f4b-99a6-c37866b0aba7" providerId="AD" clId="Web-{523EB3F5-B48A-4B2A-8A27-82B905F54735}" dt="2021-09-22T20:34:26.874" v="262"/>
          <ac:spMkLst>
            <pc:docMk/>
            <pc:sldMk cId="1493889693" sldId="287"/>
            <ac:spMk id="3" creationId="{37A55888-1C53-4CD7-A4E6-4F28894C7CD6}"/>
          </ac:spMkLst>
        </pc:spChg>
        <pc:spChg chg="add del mod">
          <ac:chgData name="Eleanor Ward Miles" userId="S::ewmiles@waketech.edu::b195a3a9-0a3b-4f4b-99a6-c37866b0aba7" providerId="AD" clId="Web-{523EB3F5-B48A-4B2A-8A27-82B905F54735}" dt="2021-09-22T20:34:19.906" v="257"/>
          <ac:spMkLst>
            <pc:docMk/>
            <pc:sldMk cId="1493889693" sldId="287"/>
            <ac:spMk id="6" creationId="{CF531CB2-8050-425E-AAD8-AA5EED0C2496}"/>
          </ac:spMkLst>
        </pc:spChg>
        <pc:spChg chg="add del mod">
          <ac:chgData name="Eleanor Ward Miles" userId="S::ewmiles@waketech.edu::b195a3a9-0a3b-4f4b-99a6-c37866b0aba7" providerId="AD" clId="Web-{523EB3F5-B48A-4B2A-8A27-82B905F54735}" dt="2021-09-22T20:34:22.718" v="259"/>
          <ac:spMkLst>
            <pc:docMk/>
            <pc:sldMk cId="1493889693" sldId="287"/>
            <ac:spMk id="8" creationId="{CEEAED2B-EE85-4BE0-9FE1-8D37317100AA}"/>
          </ac:spMkLst>
        </pc:spChg>
        <pc:spChg chg="add del mod">
          <ac:chgData name="Eleanor Ward Miles" userId="S::ewmiles@waketech.edu::b195a3a9-0a3b-4f4b-99a6-c37866b0aba7" providerId="AD" clId="Web-{523EB3F5-B48A-4B2A-8A27-82B905F54735}" dt="2021-09-22T20:34:13.812" v="255"/>
          <ac:spMkLst>
            <pc:docMk/>
            <pc:sldMk cId="1493889693" sldId="287"/>
            <ac:spMk id="9" creationId="{7392B2C3-057A-4340-A6B2-EEB6284992D5}"/>
          </ac:spMkLst>
        </pc:spChg>
        <pc:spChg chg="add del mod">
          <ac:chgData name="Eleanor Ward Miles" userId="S::ewmiles@waketech.edu::b195a3a9-0a3b-4f4b-99a6-c37866b0aba7" providerId="AD" clId="Web-{523EB3F5-B48A-4B2A-8A27-82B905F54735}" dt="2021-09-22T20:34:26.812" v="261"/>
          <ac:spMkLst>
            <pc:docMk/>
            <pc:sldMk cId="1493889693" sldId="287"/>
            <ac:spMk id="11" creationId="{97F43CF0-F7EA-43BF-87AB-C44777C0156F}"/>
          </ac:spMkLst>
        </pc:spChg>
        <pc:spChg chg="add del mod">
          <ac:chgData name="Eleanor Ward Miles" userId="S::ewmiles@waketech.edu::b195a3a9-0a3b-4f4b-99a6-c37866b0aba7" providerId="AD" clId="Web-{523EB3F5-B48A-4B2A-8A27-82B905F54735}" dt="2021-09-22T20:45:59.672" v="307"/>
          <ac:spMkLst>
            <pc:docMk/>
            <pc:sldMk cId="1493889693" sldId="287"/>
            <ac:spMk id="14" creationId="{0852F21C-FD1B-4477-BFEA-75C4C81B8476}"/>
          </ac:spMkLst>
        </pc:spChg>
        <pc:spChg chg="add del mod">
          <ac:chgData name="Eleanor Ward Miles" userId="S::ewmiles@waketech.edu::b195a3a9-0a3b-4f4b-99a6-c37866b0aba7" providerId="AD" clId="Web-{523EB3F5-B48A-4B2A-8A27-82B905F54735}" dt="2021-09-22T20:45:57" v="305"/>
          <ac:spMkLst>
            <pc:docMk/>
            <pc:sldMk cId="1493889693" sldId="287"/>
            <ac:spMk id="17" creationId="{A2C52DA4-3E34-4C0B-8A1F-98884695DFAD}"/>
          </ac:spMkLst>
        </pc:spChg>
        <pc:graphicFrameChg chg="add del mod">
          <ac:chgData name="Eleanor Ward Miles" userId="S::ewmiles@waketech.edu::b195a3a9-0a3b-4f4b-99a6-c37866b0aba7" providerId="AD" clId="Web-{523EB3F5-B48A-4B2A-8A27-82B905F54735}" dt="2021-09-22T20:34:13.812" v="255"/>
          <ac:graphicFrameMkLst>
            <pc:docMk/>
            <pc:sldMk cId="1493889693" sldId="287"/>
            <ac:graphicFrameMk id="5" creationId="{9CECA7CD-B6D3-4CB7-A475-19F46AD56883}"/>
          </ac:graphicFrameMkLst>
        </pc:graphicFrameChg>
        <pc:graphicFrameChg chg="add del mod">
          <ac:chgData name="Eleanor Ward Miles" userId="S::ewmiles@waketech.edu::b195a3a9-0a3b-4f4b-99a6-c37866b0aba7" providerId="AD" clId="Web-{523EB3F5-B48A-4B2A-8A27-82B905F54735}" dt="2021-09-22T20:34:19.906" v="257"/>
          <ac:graphicFrameMkLst>
            <pc:docMk/>
            <pc:sldMk cId="1493889693" sldId="287"/>
            <ac:graphicFrameMk id="7" creationId="{654E0A75-7396-4BB2-84F1-EC46076551C4}"/>
          </ac:graphicFrameMkLst>
        </pc:graphicFrameChg>
        <pc:graphicFrameChg chg="add del mod">
          <ac:chgData name="Eleanor Ward Miles" userId="S::ewmiles@waketech.edu::b195a3a9-0a3b-4f4b-99a6-c37866b0aba7" providerId="AD" clId="Web-{523EB3F5-B48A-4B2A-8A27-82B905F54735}" dt="2021-09-22T20:34:22.718" v="259"/>
          <ac:graphicFrameMkLst>
            <pc:docMk/>
            <pc:sldMk cId="1493889693" sldId="287"/>
            <ac:graphicFrameMk id="10" creationId="{31EF19F5-3B3E-4E32-91EE-7098B9EF6ABD}"/>
          </ac:graphicFrameMkLst>
        </pc:graphicFrameChg>
        <pc:graphicFrameChg chg="add mod modGraphic">
          <ac:chgData name="Eleanor Ward Miles" userId="S::ewmiles@waketech.edu::b195a3a9-0a3b-4f4b-99a6-c37866b0aba7" providerId="AD" clId="Web-{523EB3F5-B48A-4B2A-8A27-82B905F54735}" dt="2021-09-22T20:45:59.687" v="308"/>
          <ac:graphicFrameMkLst>
            <pc:docMk/>
            <pc:sldMk cId="1493889693" sldId="287"/>
            <ac:graphicFrameMk id="12" creationId="{F486B7F4-B71C-4AC0-BC0A-C7149BB2D3C3}"/>
          </ac:graphicFrameMkLst>
        </pc:graphicFrameChg>
      </pc:sldChg>
    </pc:docChg>
  </pc:docChgLst>
  <pc:docChgLst>
    <pc:chgData name="Eleanor Ward Miles" userId="S::ewmiles@waketech.edu::b195a3a9-0a3b-4f4b-99a6-c37866b0aba7" providerId="AD" clId="Web-{94CCDFB8-D229-48E4-986F-427596F24173}"/>
    <pc:docChg chg="addSld delSld modSld">
      <pc:chgData name="Eleanor Ward Miles" userId="S::ewmiles@waketech.edu::b195a3a9-0a3b-4f4b-99a6-c37866b0aba7" providerId="AD" clId="Web-{94CCDFB8-D229-48E4-986F-427596F24173}" dt="2021-10-01T20:56:05.017" v="441"/>
      <pc:docMkLst>
        <pc:docMk/>
      </pc:docMkLst>
      <pc:sldChg chg="modSp del">
        <pc:chgData name="Eleanor Ward Miles" userId="S::ewmiles@waketech.edu::b195a3a9-0a3b-4f4b-99a6-c37866b0aba7" providerId="AD" clId="Web-{94CCDFB8-D229-48E4-986F-427596F24173}" dt="2021-10-01T20:48:09.023" v="249"/>
        <pc:sldMkLst>
          <pc:docMk/>
          <pc:sldMk cId="196621967" sldId="301"/>
        </pc:sldMkLst>
        <pc:spChg chg="mod">
          <ac:chgData name="Eleanor Ward Miles" userId="S::ewmiles@waketech.edu::b195a3a9-0a3b-4f4b-99a6-c37866b0aba7" providerId="AD" clId="Web-{94CCDFB8-D229-48E4-986F-427596F24173}" dt="2021-10-01T20:36:04.693" v="2" actId="20577"/>
          <ac:spMkLst>
            <pc:docMk/>
            <pc:sldMk cId="196621967" sldId="301"/>
            <ac:spMk id="6" creationId="{EF3C377C-AA07-43E9-B66A-01C1B23CD1CF}"/>
          </ac:spMkLst>
        </pc:spChg>
      </pc:sldChg>
      <pc:sldChg chg="del">
        <pc:chgData name="Eleanor Ward Miles" userId="S::ewmiles@waketech.edu::b195a3a9-0a3b-4f4b-99a6-c37866b0aba7" providerId="AD" clId="Web-{94CCDFB8-D229-48E4-986F-427596F24173}" dt="2021-10-01T20:56:05.017" v="441"/>
        <pc:sldMkLst>
          <pc:docMk/>
          <pc:sldMk cId="2723998523" sldId="302"/>
        </pc:sldMkLst>
      </pc:sldChg>
      <pc:sldChg chg="modSp new">
        <pc:chgData name="Eleanor Ward Miles" userId="S::ewmiles@waketech.edu::b195a3a9-0a3b-4f4b-99a6-c37866b0aba7" providerId="AD" clId="Web-{94CCDFB8-D229-48E4-986F-427596F24173}" dt="2021-10-01T20:48:52.555" v="258" actId="20577"/>
        <pc:sldMkLst>
          <pc:docMk/>
          <pc:sldMk cId="2616667838" sldId="303"/>
        </pc:sldMkLst>
        <pc:spChg chg="mod">
          <ac:chgData name="Eleanor Ward Miles" userId="S::ewmiles@waketech.edu::b195a3a9-0a3b-4f4b-99a6-c37866b0aba7" providerId="AD" clId="Web-{94CCDFB8-D229-48E4-986F-427596F24173}" dt="2021-10-01T20:44:29.784" v="194" actId="20577"/>
          <ac:spMkLst>
            <pc:docMk/>
            <pc:sldMk cId="2616667838" sldId="303"/>
            <ac:spMk id="2" creationId="{BAB17DFB-EBC4-432A-B228-30B5D3F32062}"/>
          </ac:spMkLst>
        </pc:spChg>
        <pc:spChg chg="mod">
          <ac:chgData name="Eleanor Ward Miles" userId="S::ewmiles@waketech.edu::b195a3a9-0a3b-4f4b-99a6-c37866b0aba7" providerId="AD" clId="Web-{94CCDFB8-D229-48E4-986F-427596F24173}" dt="2021-10-01T20:48:52.555" v="258" actId="20577"/>
          <ac:spMkLst>
            <pc:docMk/>
            <pc:sldMk cId="2616667838" sldId="303"/>
            <ac:spMk id="3" creationId="{6E1506CF-C3A7-4374-8247-711416E8C3FC}"/>
          </ac:spMkLst>
        </pc:spChg>
        <pc:spChg chg="mod">
          <ac:chgData name="Eleanor Ward Miles" userId="S::ewmiles@waketech.edu::b195a3a9-0a3b-4f4b-99a6-c37866b0aba7" providerId="AD" clId="Web-{94CCDFB8-D229-48E4-986F-427596F24173}" dt="2021-10-01T20:46:30.771" v="229" actId="20577"/>
          <ac:spMkLst>
            <pc:docMk/>
            <pc:sldMk cId="2616667838" sldId="303"/>
            <ac:spMk id="4" creationId="{A2B1C045-7351-4012-8F7B-078751C053E4}"/>
          </ac:spMkLst>
        </pc:spChg>
        <pc:spChg chg="mod">
          <ac:chgData name="Eleanor Ward Miles" userId="S::ewmiles@waketech.edu::b195a3a9-0a3b-4f4b-99a6-c37866b0aba7" providerId="AD" clId="Web-{94CCDFB8-D229-48E4-986F-427596F24173}" dt="2021-10-01T20:47:35.272" v="248" actId="20577"/>
          <ac:spMkLst>
            <pc:docMk/>
            <pc:sldMk cId="2616667838" sldId="303"/>
            <ac:spMk id="5" creationId="{0ABCBEF5-514B-42BB-86D8-ACBDCB4FF8D8}"/>
          </ac:spMkLst>
        </pc:spChg>
        <pc:spChg chg="mod">
          <ac:chgData name="Eleanor Ward Miles" userId="S::ewmiles@waketech.edu::b195a3a9-0a3b-4f4b-99a6-c37866b0aba7" providerId="AD" clId="Web-{94CCDFB8-D229-48E4-986F-427596F24173}" dt="2021-10-01T20:47:22.053" v="246" actId="20577"/>
          <ac:spMkLst>
            <pc:docMk/>
            <pc:sldMk cId="2616667838" sldId="303"/>
            <ac:spMk id="6" creationId="{5D9D5475-F31A-478C-B063-0DC96F42D032}"/>
          </ac:spMkLst>
        </pc:spChg>
      </pc:sldChg>
      <pc:sldChg chg="modSp new">
        <pc:chgData name="Eleanor Ward Miles" userId="S::ewmiles@waketech.edu::b195a3a9-0a3b-4f4b-99a6-c37866b0aba7" providerId="AD" clId="Web-{94CCDFB8-D229-48E4-986F-427596F24173}" dt="2021-10-01T20:55:53.876" v="440" actId="20577"/>
        <pc:sldMkLst>
          <pc:docMk/>
          <pc:sldMk cId="1175714130" sldId="304"/>
        </pc:sldMkLst>
        <pc:spChg chg="mod">
          <ac:chgData name="Eleanor Ward Miles" userId="S::ewmiles@waketech.edu::b195a3a9-0a3b-4f4b-99a6-c37866b0aba7" providerId="AD" clId="Web-{94CCDFB8-D229-48E4-986F-427596F24173}" dt="2021-10-01T20:55:53.876" v="440" actId="20577"/>
          <ac:spMkLst>
            <pc:docMk/>
            <pc:sldMk cId="1175714130" sldId="304"/>
            <ac:spMk id="2" creationId="{20AA86FD-C487-4404-A025-B93C920E03F3}"/>
          </ac:spMkLst>
        </pc:spChg>
        <pc:spChg chg="mod">
          <ac:chgData name="Eleanor Ward Miles" userId="S::ewmiles@waketech.edu::b195a3a9-0a3b-4f4b-99a6-c37866b0aba7" providerId="AD" clId="Web-{94CCDFB8-D229-48E4-986F-427596F24173}" dt="2021-10-01T20:49:20.649" v="272" actId="20577"/>
          <ac:spMkLst>
            <pc:docMk/>
            <pc:sldMk cId="1175714130" sldId="304"/>
            <ac:spMk id="3" creationId="{6304805D-A33A-4C1F-9E53-4D5171346EE3}"/>
          </ac:spMkLst>
        </pc:spChg>
        <pc:spChg chg="mod">
          <ac:chgData name="Eleanor Ward Miles" userId="S::ewmiles@waketech.edu::b195a3a9-0a3b-4f4b-99a6-c37866b0aba7" providerId="AD" clId="Web-{94CCDFB8-D229-48E4-986F-427596F24173}" dt="2021-10-01T20:53:17.014" v="357" actId="20577"/>
          <ac:spMkLst>
            <pc:docMk/>
            <pc:sldMk cId="1175714130" sldId="304"/>
            <ac:spMk id="4" creationId="{07C1D318-DE7D-4E3B-848D-8D193468C2BA}"/>
          </ac:spMkLst>
        </pc:spChg>
        <pc:spChg chg="mod">
          <ac:chgData name="Eleanor Ward Miles" userId="S::ewmiles@waketech.edu::b195a3a9-0a3b-4f4b-99a6-c37866b0aba7" providerId="AD" clId="Web-{94CCDFB8-D229-48E4-986F-427596F24173}" dt="2021-10-01T20:49:34.321" v="281" actId="20577"/>
          <ac:spMkLst>
            <pc:docMk/>
            <pc:sldMk cId="1175714130" sldId="304"/>
            <ac:spMk id="5" creationId="{787F7A12-7380-4A85-84FD-CFB8F65BE2C6}"/>
          </ac:spMkLst>
        </pc:spChg>
        <pc:spChg chg="mod">
          <ac:chgData name="Eleanor Ward Miles" userId="S::ewmiles@waketech.edu::b195a3a9-0a3b-4f4b-99a6-c37866b0aba7" providerId="AD" clId="Web-{94CCDFB8-D229-48E4-986F-427596F24173}" dt="2021-10-01T20:55:12.844" v="412" actId="20577"/>
          <ac:spMkLst>
            <pc:docMk/>
            <pc:sldMk cId="1175714130" sldId="304"/>
            <ac:spMk id="6" creationId="{45984C13-59B5-482F-8538-23D8C18DC0DC}"/>
          </ac:spMkLst>
        </pc:spChg>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hyperlink" Target="https://www.waketech.edu/student-services/careers-employment" TargetMode="External"/><Relationship Id="rId5" Type="http://schemas.openxmlformats.org/officeDocument/2006/relationships/image" Target="../media/image6.svg"/><Relationship Id="rId4" Type="http://schemas.openxmlformats.org/officeDocument/2006/relationships/image" Target="../media/image5.png"/></Relationships>
</file>

<file path=ppt/diagrams/_rels/data1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svg"/><Relationship Id="rId1" Type="http://schemas.openxmlformats.org/officeDocument/2006/relationships/image" Target="../media/image33.png"/><Relationship Id="rId4" Type="http://schemas.openxmlformats.org/officeDocument/2006/relationships/image" Target="../media/image36.svg"/></Relationships>
</file>

<file path=ppt/diagrams/_rels/data11.xml.rels><?xml version="1.0" encoding="UTF-8" standalone="yes"?>
<Relationships xmlns="http://schemas.openxmlformats.org/package/2006/relationships"><Relationship Id="rId8" Type="http://schemas.openxmlformats.org/officeDocument/2006/relationships/image" Target="../media/image44.svg"/><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image" Target="../media/image38.svg"/><Relationship Id="rId1" Type="http://schemas.openxmlformats.org/officeDocument/2006/relationships/image" Target="../media/image37.png"/><Relationship Id="rId6" Type="http://schemas.openxmlformats.org/officeDocument/2006/relationships/image" Target="../media/image42.svg"/><Relationship Id="rId5" Type="http://schemas.openxmlformats.org/officeDocument/2006/relationships/image" Target="../media/image41.png"/><Relationship Id="rId10" Type="http://schemas.openxmlformats.org/officeDocument/2006/relationships/image" Target="../media/image46.svg"/><Relationship Id="rId4" Type="http://schemas.openxmlformats.org/officeDocument/2006/relationships/image" Target="../media/image40.svg"/><Relationship Id="rId9" Type="http://schemas.openxmlformats.org/officeDocument/2006/relationships/image" Target="../media/image45.png"/></Relationships>
</file>

<file path=ppt/diagrams/_rels/data12.xml.rels><?xml version="1.0" encoding="UTF-8" standalone="yes"?>
<Relationships xmlns="http://schemas.openxmlformats.org/package/2006/relationships"><Relationship Id="rId1" Type="http://schemas.openxmlformats.org/officeDocument/2006/relationships/hyperlink" Target="https://www.waketech.edu/sites/default/files/page-file-uploads/Cover-Letter-Guide_DEC20.pdf" TargetMode="External"/></Relationships>
</file>

<file path=ppt/diagrams/_rels/data13.xml.rels><?xml version="1.0" encoding="UTF-8" standalone="yes"?>
<Relationships xmlns="http://schemas.openxmlformats.org/package/2006/relationships"><Relationship Id="rId3" Type="http://schemas.openxmlformats.org/officeDocument/2006/relationships/hyperlink" Target="https://www.waketech.edu/sites/default/files/page-file-uploads/No%20Experience_Try%20This.docx.pdf" TargetMode="External"/><Relationship Id="rId2" Type="http://schemas.openxmlformats.org/officeDocument/2006/relationships/hyperlink" Target="https://www.waketech.edu/sites/default/files/page-file-uploads/Cover-Letter-Guide_DEC20.pdf" TargetMode="External"/><Relationship Id="rId1" Type="http://schemas.openxmlformats.org/officeDocument/2006/relationships/hyperlink" Target="https://www.waketech.edu/sites/default/files/career_employment/Resume-Checklist.pdf" TargetMode="External"/><Relationship Id="rId4" Type="http://schemas.openxmlformats.org/officeDocument/2006/relationships/hyperlink" Target="https://www.waketech.edu/sites/default/files/career_employment/action_verbs.pdf" TargetMode="External"/></Relationships>
</file>

<file path=ppt/diagrams/_rels/data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svg"/><Relationship Id="rId1" Type="http://schemas.openxmlformats.org/officeDocument/2006/relationships/image" Target="../media/image8.png"/><Relationship Id="rId4" Type="http://schemas.openxmlformats.org/officeDocument/2006/relationships/image" Target="../media/image11.svg"/></Relationships>
</file>

<file path=ppt/diagrams/_rels/data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diagrams/_rels/data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9.svg"/><Relationship Id="rId1" Type="http://schemas.openxmlformats.org/officeDocument/2006/relationships/image" Target="../media/image18.png"/><Relationship Id="rId6" Type="http://schemas.openxmlformats.org/officeDocument/2006/relationships/image" Target="../media/image21.svg"/><Relationship Id="rId5" Type="http://schemas.openxmlformats.org/officeDocument/2006/relationships/image" Target="../media/image5.png"/><Relationship Id="rId4" Type="http://schemas.openxmlformats.org/officeDocument/2006/relationships/image" Target="../media/image20.svg"/></Relationships>
</file>

<file path=ppt/diagrams/_rels/data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svg"/><Relationship Id="rId1" Type="http://schemas.openxmlformats.org/officeDocument/2006/relationships/image" Target="../media/image23.png"/><Relationship Id="rId4" Type="http://schemas.openxmlformats.org/officeDocument/2006/relationships/image" Target="../media/image26.svg"/></Relationships>
</file>

<file path=ppt/diagrams/_rels/drawing1.xml.rels><?xml version="1.0" encoding="UTF-8" standalone="yes"?>
<Relationships xmlns="http://schemas.openxmlformats.org/package/2006/relationships"><Relationship Id="rId3" Type="http://schemas.openxmlformats.org/officeDocument/2006/relationships/hyperlink" Target="https://www.waketech.edu/student-services/careers-employment" TargetMode="External"/><Relationship Id="rId2" Type="http://schemas.openxmlformats.org/officeDocument/2006/relationships/image" Target="../media/image4.svg"/><Relationship Id="rId1" Type="http://schemas.openxmlformats.org/officeDocument/2006/relationships/image" Target="../media/image3.png"/><Relationship Id="rId5" Type="http://schemas.openxmlformats.org/officeDocument/2006/relationships/image" Target="../media/image6.svg"/><Relationship Id="rId4" Type="http://schemas.openxmlformats.org/officeDocument/2006/relationships/image" Target="../media/image5.png"/></Relationships>
</file>

<file path=ppt/diagrams/_rels/drawing1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svg"/><Relationship Id="rId1" Type="http://schemas.openxmlformats.org/officeDocument/2006/relationships/image" Target="../media/image33.png"/><Relationship Id="rId4" Type="http://schemas.openxmlformats.org/officeDocument/2006/relationships/image" Target="../media/image36.svg"/></Relationships>
</file>

<file path=ppt/diagrams/_rels/drawing11.xml.rels><?xml version="1.0" encoding="UTF-8" standalone="yes"?>
<Relationships xmlns="http://schemas.openxmlformats.org/package/2006/relationships"><Relationship Id="rId8" Type="http://schemas.openxmlformats.org/officeDocument/2006/relationships/image" Target="../media/image44.svg"/><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image" Target="../media/image38.svg"/><Relationship Id="rId1" Type="http://schemas.openxmlformats.org/officeDocument/2006/relationships/image" Target="../media/image37.png"/><Relationship Id="rId6" Type="http://schemas.openxmlformats.org/officeDocument/2006/relationships/image" Target="../media/image42.svg"/><Relationship Id="rId5" Type="http://schemas.openxmlformats.org/officeDocument/2006/relationships/image" Target="../media/image41.png"/><Relationship Id="rId10" Type="http://schemas.openxmlformats.org/officeDocument/2006/relationships/image" Target="../media/image46.svg"/><Relationship Id="rId4" Type="http://schemas.openxmlformats.org/officeDocument/2006/relationships/image" Target="../media/image40.svg"/><Relationship Id="rId9" Type="http://schemas.openxmlformats.org/officeDocument/2006/relationships/image" Target="../media/image45.png"/></Relationships>
</file>

<file path=ppt/diagrams/_rels/drawing12.xml.rels><?xml version="1.0" encoding="UTF-8" standalone="yes"?>
<Relationships xmlns="http://schemas.openxmlformats.org/package/2006/relationships"><Relationship Id="rId1" Type="http://schemas.openxmlformats.org/officeDocument/2006/relationships/hyperlink" Target="https://www.waketech.edu/sites/default/files/page-file-uploads/Cover-Letter-Guide_DEC20.pdf" TargetMode="External"/></Relationships>
</file>

<file path=ppt/diagrams/_rels/drawing13.xml.rels><?xml version="1.0" encoding="UTF-8" standalone="yes"?>
<Relationships xmlns="http://schemas.openxmlformats.org/package/2006/relationships"><Relationship Id="rId3" Type="http://schemas.openxmlformats.org/officeDocument/2006/relationships/hyperlink" Target="https://www.waketech.edu/sites/default/files/page-file-uploads/No%20Experience_Try%20This.docx.pdf" TargetMode="External"/><Relationship Id="rId2" Type="http://schemas.openxmlformats.org/officeDocument/2006/relationships/hyperlink" Target="https://www.waketech.edu/sites/default/files/page-file-uploads/Cover-Letter-Guide_DEC20.pdf" TargetMode="External"/><Relationship Id="rId1" Type="http://schemas.openxmlformats.org/officeDocument/2006/relationships/hyperlink" Target="https://www.waketech.edu/sites/default/files/career_employment/Resume-Checklist.pdf" TargetMode="External"/><Relationship Id="rId4" Type="http://schemas.openxmlformats.org/officeDocument/2006/relationships/hyperlink" Target="https://www.waketech.edu/sites/default/files/career_employment/action_verbs.pdf" TargetMode="External"/></Relationships>
</file>

<file path=ppt/diagrams/_rels/drawing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svg"/><Relationship Id="rId1" Type="http://schemas.openxmlformats.org/officeDocument/2006/relationships/image" Target="../media/image8.png"/><Relationship Id="rId4" Type="http://schemas.openxmlformats.org/officeDocument/2006/relationships/image" Target="../media/image11.svg"/></Relationships>
</file>

<file path=ppt/diagrams/_rels/drawing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diagrams/_rels/drawing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9.svg"/><Relationship Id="rId1" Type="http://schemas.openxmlformats.org/officeDocument/2006/relationships/image" Target="../media/image18.png"/><Relationship Id="rId6" Type="http://schemas.openxmlformats.org/officeDocument/2006/relationships/image" Target="../media/image21.svg"/><Relationship Id="rId5" Type="http://schemas.openxmlformats.org/officeDocument/2006/relationships/image" Target="../media/image5.png"/><Relationship Id="rId4" Type="http://schemas.openxmlformats.org/officeDocument/2006/relationships/image" Target="../media/image20.svg"/></Relationships>
</file>

<file path=ppt/diagrams/_rels/drawing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svg"/><Relationship Id="rId1" Type="http://schemas.openxmlformats.org/officeDocument/2006/relationships/image" Target="../media/image23.png"/><Relationship Id="rId4" Type="http://schemas.openxmlformats.org/officeDocument/2006/relationships/image" Target="../media/image26.sv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9987623-86E8-450A-9DC2-6934A78A4A63}" type="doc">
      <dgm:prSet loTypeId="urn:microsoft.com/office/officeart/2018/5/layout/CenteredIconLabelDescriptionList" loCatId="icon" qsTypeId="urn:microsoft.com/office/officeart/2005/8/quickstyle/simple1" qsCatId="simple" csTypeId="urn:microsoft.com/office/officeart/2005/8/colors/accent2_2" csCatId="accent2" phldr="1"/>
      <dgm:spPr/>
      <dgm:t>
        <a:bodyPr/>
        <a:lstStyle/>
        <a:p>
          <a:endParaRPr lang="en-US"/>
        </a:p>
      </dgm:t>
    </dgm:pt>
    <dgm:pt modelId="{3EE58F7D-9AE9-47C8-A86C-CC3BA1A63A77}">
      <dgm:prSet/>
      <dgm:spPr/>
      <dgm:t>
        <a:bodyPr/>
        <a:lstStyle/>
        <a:p>
          <a:pPr>
            <a:defRPr b="1"/>
          </a:pPr>
          <a:r>
            <a:rPr lang="en-US">
              <a:hlinkClick xmlns:r="http://schemas.openxmlformats.org/officeDocument/2006/relationships" r:id="rId1"/>
            </a:rPr>
            <a:t>https://www.waketech.edu/student-services/careers-employment</a:t>
          </a:r>
          <a:endParaRPr lang="en-US"/>
        </a:p>
      </dgm:t>
    </dgm:pt>
    <dgm:pt modelId="{D716DA81-6BA4-44B8-8B6E-5FAAA92F8417}" type="parTrans" cxnId="{C8D56A8E-9468-4A0C-8D29-527E1DB03B7A}">
      <dgm:prSet/>
      <dgm:spPr/>
      <dgm:t>
        <a:bodyPr/>
        <a:lstStyle/>
        <a:p>
          <a:endParaRPr lang="en-US"/>
        </a:p>
      </dgm:t>
    </dgm:pt>
    <dgm:pt modelId="{54B9FDC2-7512-488A-8161-55BC9CA401E9}" type="sibTrans" cxnId="{C8D56A8E-9468-4A0C-8D29-527E1DB03B7A}">
      <dgm:prSet/>
      <dgm:spPr/>
      <dgm:t>
        <a:bodyPr/>
        <a:lstStyle/>
        <a:p>
          <a:endParaRPr lang="en-US"/>
        </a:p>
      </dgm:t>
    </dgm:pt>
    <dgm:pt modelId="{41936EBC-2A1D-48BC-A2BD-23EEFBC63797}">
      <dgm:prSet/>
      <dgm:spPr/>
      <dgm:t>
        <a:bodyPr/>
        <a:lstStyle/>
        <a:p>
          <a:pPr>
            <a:defRPr b="1"/>
          </a:pPr>
          <a:r>
            <a:rPr lang="en-US"/>
            <a:t>Career Coach</a:t>
          </a:r>
        </a:p>
      </dgm:t>
    </dgm:pt>
    <dgm:pt modelId="{C40140B5-1AFF-4C1E-B0D0-56597A306DDC}" type="parTrans" cxnId="{A9F3BD3A-8379-4EB7-A241-C106997F8D72}">
      <dgm:prSet/>
      <dgm:spPr/>
      <dgm:t>
        <a:bodyPr/>
        <a:lstStyle/>
        <a:p>
          <a:endParaRPr lang="en-US"/>
        </a:p>
      </dgm:t>
    </dgm:pt>
    <dgm:pt modelId="{D470F18F-5B69-493B-A535-76C8338D554C}" type="sibTrans" cxnId="{A9F3BD3A-8379-4EB7-A241-C106997F8D72}">
      <dgm:prSet/>
      <dgm:spPr/>
      <dgm:t>
        <a:bodyPr/>
        <a:lstStyle/>
        <a:p>
          <a:endParaRPr lang="en-US"/>
        </a:p>
      </dgm:t>
    </dgm:pt>
    <dgm:pt modelId="{5EA08C35-DD56-49D7-8833-03F1C2D191BA}">
      <dgm:prSet/>
      <dgm:spPr/>
      <dgm:t>
        <a:bodyPr/>
        <a:lstStyle/>
        <a:p>
          <a:r>
            <a:rPr lang="en-US"/>
            <a:t>Build Your </a:t>
          </a:r>
          <a:r>
            <a:rPr lang="en-US">
              <a:latin typeface="Calibri"/>
            </a:rPr>
            <a:t>Resumé</a:t>
          </a:r>
          <a:endParaRPr lang="en-US"/>
        </a:p>
      </dgm:t>
    </dgm:pt>
    <dgm:pt modelId="{607B8F76-2235-4FB0-A4A0-C69419D18397}" type="parTrans" cxnId="{FD92BDE6-5795-4640-8268-5DC210AA54EE}">
      <dgm:prSet/>
      <dgm:spPr/>
      <dgm:t>
        <a:bodyPr/>
        <a:lstStyle/>
        <a:p>
          <a:endParaRPr lang="en-US"/>
        </a:p>
      </dgm:t>
    </dgm:pt>
    <dgm:pt modelId="{FE29AF1E-094B-4556-873E-5B452DDC213F}" type="sibTrans" cxnId="{FD92BDE6-5795-4640-8268-5DC210AA54EE}">
      <dgm:prSet/>
      <dgm:spPr/>
      <dgm:t>
        <a:bodyPr/>
        <a:lstStyle/>
        <a:p>
          <a:endParaRPr lang="en-US"/>
        </a:p>
      </dgm:t>
    </dgm:pt>
    <dgm:pt modelId="{8D5D14AF-0E63-45C8-BD44-66CC922D8586}">
      <dgm:prSet/>
      <dgm:spPr/>
      <dgm:t>
        <a:bodyPr/>
        <a:lstStyle/>
        <a:p>
          <a:r>
            <a:rPr lang="en-US"/>
            <a:t>Search for Jobs</a:t>
          </a:r>
        </a:p>
      </dgm:t>
    </dgm:pt>
    <dgm:pt modelId="{949F9759-2EE9-43F3-8541-D53B91DD3314}" type="parTrans" cxnId="{16222422-CF7B-44F2-A039-1CFB5C286D04}">
      <dgm:prSet/>
      <dgm:spPr/>
      <dgm:t>
        <a:bodyPr/>
        <a:lstStyle/>
        <a:p>
          <a:endParaRPr lang="en-US"/>
        </a:p>
      </dgm:t>
    </dgm:pt>
    <dgm:pt modelId="{F9FFDBAB-AA28-40BB-AA2E-6726A3FE1483}" type="sibTrans" cxnId="{16222422-CF7B-44F2-A039-1CFB5C286D04}">
      <dgm:prSet/>
      <dgm:spPr/>
      <dgm:t>
        <a:bodyPr/>
        <a:lstStyle/>
        <a:p>
          <a:endParaRPr lang="en-US"/>
        </a:p>
      </dgm:t>
    </dgm:pt>
    <dgm:pt modelId="{B7086F1E-2894-4585-870E-581099DAEB50}">
      <dgm:prSet/>
      <dgm:spPr/>
      <dgm:t>
        <a:bodyPr/>
        <a:lstStyle/>
        <a:p>
          <a:r>
            <a:rPr lang="en-US"/>
            <a:t>Interview Preparation</a:t>
          </a:r>
        </a:p>
      </dgm:t>
    </dgm:pt>
    <dgm:pt modelId="{6D3EA433-D415-4977-8D8C-3C45368E3CF6}" type="parTrans" cxnId="{11F4315D-18AF-4966-9CB1-9581DCB73E75}">
      <dgm:prSet/>
      <dgm:spPr/>
      <dgm:t>
        <a:bodyPr/>
        <a:lstStyle/>
        <a:p>
          <a:endParaRPr lang="en-US"/>
        </a:p>
      </dgm:t>
    </dgm:pt>
    <dgm:pt modelId="{08700605-70D0-4537-868C-0575C3B09AE9}" type="sibTrans" cxnId="{11F4315D-18AF-4966-9CB1-9581DCB73E75}">
      <dgm:prSet/>
      <dgm:spPr/>
      <dgm:t>
        <a:bodyPr/>
        <a:lstStyle/>
        <a:p>
          <a:endParaRPr lang="en-US"/>
        </a:p>
      </dgm:t>
    </dgm:pt>
    <dgm:pt modelId="{620A2FFF-D090-4799-8DBB-75C0320AFD69}">
      <dgm:prSet/>
      <dgm:spPr/>
      <dgm:t>
        <a:bodyPr/>
        <a:lstStyle/>
        <a:p>
          <a:r>
            <a:rPr lang="en-US"/>
            <a:t>Cover Letter Examples</a:t>
          </a:r>
        </a:p>
      </dgm:t>
    </dgm:pt>
    <dgm:pt modelId="{E427B638-87DD-4A93-B508-373994AE5760}" type="parTrans" cxnId="{CBAA29C7-74EC-4C6C-BDD7-5EBE914898D1}">
      <dgm:prSet/>
      <dgm:spPr/>
      <dgm:t>
        <a:bodyPr/>
        <a:lstStyle/>
        <a:p>
          <a:endParaRPr lang="en-US"/>
        </a:p>
      </dgm:t>
    </dgm:pt>
    <dgm:pt modelId="{9B300BAE-D59E-406C-B155-2DEDC09CC128}" type="sibTrans" cxnId="{CBAA29C7-74EC-4C6C-BDD7-5EBE914898D1}">
      <dgm:prSet/>
      <dgm:spPr/>
      <dgm:t>
        <a:bodyPr/>
        <a:lstStyle/>
        <a:p>
          <a:endParaRPr lang="en-US"/>
        </a:p>
      </dgm:t>
    </dgm:pt>
    <dgm:pt modelId="{3E2F2BF9-3120-4E38-8769-39DFA8E3EC0B}">
      <dgm:prSet/>
      <dgm:spPr/>
      <dgm:t>
        <a:bodyPr/>
        <a:lstStyle/>
        <a:p>
          <a:r>
            <a:rPr lang="en-US"/>
            <a:t>Career Services Podcasts</a:t>
          </a:r>
        </a:p>
      </dgm:t>
    </dgm:pt>
    <dgm:pt modelId="{6B4192E7-0F2E-4261-A0D7-9C530606A491}" type="parTrans" cxnId="{7A8FD870-4622-4656-8A62-6F7AC004CB81}">
      <dgm:prSet/>
      <dgm:spPr/>
      <dgm:t>
        <a:bodyPr/>
        <a:lstStyle/>
        <a:p>
          <a:endParaRPr lang="en-US"/>
        </a:p>
      </dgm:t>
    </dgm:pt>
    <dgm:pt modelId="{BC08300B-19D3-47A4-936D-5F0033B26751}" type="sibTrans" cxnId="{7A8FD870-4622-4656-8A62-6F7AC004CB81}">
      <dgm:prSet/>
      <dgm:spPr/>
      <dgm:t>
        <a:bodyPr/>
        <a:lstStyle/>
        <a:p>
          <a:endParaRPr lang="en-US"/>
        </a:p>
      </dgm:t>
    </dgm:pt>
    <dgm:pt modelId="{6BB1A8CC-5793-4431-9A79-7CCD7E25BA00}" type="pres">
      <dgm:prSet presAssocID="{99987623-86E8-450A-9DC2-6934A78A4A63}" presName="root" presStyleCnt="0">
        <dgm:presLayoutVars>
          <dgm:dir/>
          <dgm:resizeHandles val="exact"/>
        </dgm:presLayoutVars>
      </dgm:prSet>
      <dgm:spPr/>
    </dgm:pt>
    <dgm:pt modelId="{E55910AE-C94D-4265-BAE7-A6C36CC77B95}" type="pres">
      <dgm:prSet presAssocID="{3EE58F7D-9AE9-47C8-A86C-CC3BA1A63A77}" presName="compNode" presStyleCnt="0"/>
      <dgm:spPr/>
    </dgm:pt>
    <dgm:pt modelId="{17DAEF30-A338-48D9-B932-583239562FD7}" type="pres">
      <dgm:prSet presAssocID="{3EE58F7D-9AE9-47C8-A86C-CC3BA1A63A77}" presName="iconRect" presStyleLbl="node1" presStyleIdx="0" presStyleCnt="2"/>
      <dgm:spPr>
        <a:blipFill>
          <a:blip xmlns:r="http://schemas.openxmlformats.org/officeDocument/2006/relationships"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dgm:spPr>
      <dgm:extLst>
        <a:ext uri="{E40237B7-FDA0-4F09-8148-C483321AD2D9}">
          <dgm14:cNvPr xmlns:dgm14="http://schemas.microsoft.com/office/drawing/2010/diagram" id="0" name="" descr="Earth Globe Americas"/>
        </a:ext>
      </dgm:extLst>
    </dgm:pt>
    <dgm:pt modelId="{5713A113-03FC-4145-B57F-AC3DF8B10FEA}" type="pres">
      <dgm:prSet presAssocID="{3EE58F7D-9AE9-47C8-A86C-CC3BA1A63A77}" presName="iconSpace" presStyleCnt="0"/>
      <dgm:spPr/>
    </dgm:pt>
    <dgm:pt modelId="{99EC1F68-344A-434A-917E-4DE244BEE856}" type="pres">
      <dgm:prSet presAssocID="{3EE58F7D-9AE9-47C8-A86C-CC3BA1A63A77}" presName="parTx" presStyleLbl="revTx" presStyleIdx="0" presStyleCnt="4">
        <dgm:presLayoutVars>
          <dgm:chMax val="0"/>
          <dgm:chPref val="0"/>
        </dgm:presLayoutVars>
      </dgm:prSet>
      <dgm:spPr/>
    </dgm:pt>
    <dgm:pt modelId="{9E098479-7CF3-4D8C-B919-30328B00DCE8}" type="pres">
      <dgm:prSet presAssocID="{3EE58F7D-9AE9-47C8-A86C-CC3BA1A63A77}" presName="txSpace" presStyleCnt="0"/>
      <dgm:spPr/>
    </dgm:pt>
    <dgm:pt modelId="{A5FB0D7B-87D9-49B3-9BCF-DB7E88FC8353}" type="pres">
      <dgm:prSet presAssocID="{3EE58F7D-9AE9-47C8-A86C-CC3BA1A63A77}" presName="desTx" presStyleLbl="revTx" presStyleIdx="1" presStyleCnt="4">
        <dgm:presLayoutVars/>
      </dgm:prSet>
      <dgm:spPr/>
    </dgm:pt>
    <dgm:pt modelId="{C638C5DB-0AA5-45FE-95C7-6C2C58693C9D}" type="pres">
      <dgm:prSet presAssocID="{54B9FDC2-7512-488A-8161-55BC9CA401E9}" presName="sibTrans" presStyleCnt="0"/>
      <dgm:spPr/>
    </dgm:pt>
    <dgm:pt modelId="{CF9DA7D1-0276-4EC7-8B4F-A1C3BE1EC9DA}" type="pres">
      <dgm:prSet presAssocID="{41936EBC-2A1D-48BC-A2BD-23EEFBC63797}" presName="compNode" presStyleCnt="0"/>
      <dgm:spPr/>
    </dgm:pt>
    <dgm:pt modelId="{9B9327B0-F63F-4635-BE12-0014D4128928}" type="pres">
      <dgm:prSet presAssocID="{41936EBC-2A1D-48BC-A2BD-23EEFBC63797}" presName="iconRect" presStyleLbl="node1" presStyleIdx="1" presStyleCnt="2"/>
      <dgm:spPr>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dgm:spPr>
      <dgm:extLst>
        <a:ext uri="{E40237B7-FDA0-4F09-8148-C483321AD2D9}">
          <dgm14:cNvPr xmlns:dgm14="http://schemas.microsoft.com/office/drawing/2010/diagram" id="0" name="" descr="Handshake"/>
        </a:ext>
      </dgm:extLst>
    </dgm:pt>
    <dgm:pt modelId="{05BB91F6-0075-4388-8990-F42B891DFB14}" type="pres">
      <dgm:prSet presAssocID="{41936EBC-2A1D-48BC-A2BD-23EEFBC63797}" presName="iconSpace" presStyleCnt="0"/>
      <dgm:spPr/>
    </dgm:pt>
    <dgm:pt modelId="{F410FC64-373C-48B7-87DE-10942EB48CD8}" type="pres">
      <dgm:prSet presAssocID="{41936EBC-2A1D-48BC-A2BD-23EEFBC63797}" presName="parTx" presStyleLbl="revTx" presStyleIdx="2" presStyleCnt="4">
        <dgm:presLayoutVars>
          <dgm:chMax val="0"/>
          <dgm:chPref val="0"/>
        </dgm:presLayoutVars>
      </dgm:prSet>
      <dgm:spPr/>
    </dgm:pt>
    <dgm:pt modelId="{56A41091-455C-4539-88EE-9E28B79C45DE}" type="pres">
      <dgm:prSet presAssocID="{41936EBC-2A1D-48BC-A2BD-23EEFBC63797}" presName="txSpace" presStyleCnt="0"/>
      <dgm:spPr/>
    </dgm:pt>
    <dgm:pt modelId="{26721D6F-BDA1-4FAA-967E-883D25DAC5AB}" type="pres">
      <dgm:prSet presAssocID="{41936EBC-2A1D-48BC-A2BD-23EEFBC63797}" presName="desTx" presStyleLbl="revTx" presStyleIdx="3" presStyleCnt="4">
        <dgm:presLayoutVars/>
      </dgm:prSet>
      <dgm:spPr/>
    </dgm:pt>
  </dgm:ptLst>
  <dgm:cxnLst>
    <dgm:cxn modelId="{16222422-CF7B-44F2-A039-1CFB5C286D04}" srcId="{41936EBC-2A1D-48BC-A2BD-23EEFBC63797}" destId="{8D5D14AF-0E63-45C8-BD44-66CC922D8586}" srcOrd="1" destOrd="0" parTransId="{949F9759-2EE9-43F3-8541-D53B91DD3314}" sibTransId="{F9FFDBAB-AA28-40BB-AA2E-6726A3FE1483}"/>
    <dgm:cxn modelId="{25509728-55F5-4F4C-906F-545026BE15DD}" type="presOf" srcId="{3EE58F7D-9AE9-47C8-A86C-CC3BA1A63A77}" destId="{99EC1F68-344A-434A-917E-4DE244BEE856}" srcOrd="0" destOrd="0" presId="urn:microsoft.com/office/officeart/2018/5/layout/CenteredIconLabelDescriptionList"/>
    <dgm:cxn modelId="{A9F3BD3A-8379-4EB7-A241-C106997F8D72}" srcId="{99987623-86E8-450A-9DC2-6934A78A4A63}" destId="{41936EBC-2A1D-48BC-A2BD-23EEFBC63797}" srcOrd="1" destOrd="0" parTransId="{C40140B5-1AFF-4C1E-B0D0-56597A306DDC}" sibTransId="{D470F18F-5B69-493B-A535-76C8338D554C}"/>
    <dgm:cxn modelId="{11F4315D-18AF-4966-9CB1-9581DCB73E75}" srcId="{41936EBC-2A1D-48BC-A2BD-23EEFBC63797}" destId="{B7086F1E-2894-4585-870E-581099DAEB50}" srcOrd="2" destOrd="0" parTransId="{6D3EA433-D415-4977-8D8C-3C45368E3CF6}" sibTransId="{08700605-70D0-4537-868C-0575C3B09AE9}"/>
    <dgm:cxn modelId="{7A8FD870-4622-4656-8A62-6F7AC004CB81}" srcId="{41936EBC-2A1D-48BC-A2BD-23EEFBC63797}" destId="{3E2F2BF9-3120-4E38-8769-39DFA8E3EC0B}" srcOrd="4" destOrd="0" parTransId="{6B4192E7-0F2E-4261-A0D7-9C530606A491}" sibTransId="{BC08300B-19D3-47A4-936D-5F0033B26751}"/>
    <dgm:cxn modelId="{5D6D2573-A5F2-4011-954A-8D7F3A67BFAB}" type="presOf" srcId="{8D5D14AF-0E63-45C8-BD44-66CC922D8586}" destId="{26721D6F-BDA1-4FAA-967E-883D25DAC5AB}" srcOrd="0" destOrd="1" presId="urn:microsoft.com/office/officeart/2018/5/layout/CenteredIconLabelDescriptionList"/>
    <dgm:cxn modelId="{C8D56A8E-9468-4A0C-8D29-527E1DB03B7A}" srcId="{99987623-86E8-450A-9DC2-6934A78A4A63}" destId="{3EE58F7D-9AE9-47C8-A86C-CC3BA1A63A77}" srcOrd="0" destOrd="0" parTransId="{D716DA81-6BA4-44B8-8B6E-5FAAA92F8417}" sibTransId="{54B9FDC2-7512-488A-8161-55BC9CA401E9}"/>
    <dgm:cxn modelId="{CBAA29C7-74EC-4C6C-BDD7-5EBE914898D1}" srcId="{41936EBC-2A1D-48BC-A2BD-23EEFBC63797}" destId="{620A2FFF-D090-4799-8DBB-75C0320AFD69}" srcOrd="3" destOrd="0" parTransId="{E427B638-87DD-4A93-B508-373994AE5760}" sibTransId="{9B300BAE-D59E-406C-B155-2DEDC09CC128}"/>
    <dgm:cxn modelId="{50DCC9D2-0880-4B75-B5B2-315BBFC0762D}" type="presOf" srcId="{99987623-86E8-450A-9DC2-6934A78A4A63}" destId="{6BB1A8CC-5793-4431-9A79-7CCD7E25BA00}" srcOrd="0" destOrd="0" presId="urn:microsoft.com/office/officeart/2018/5/layout/CenteredIconLabelDescriptionList"/>
    <dgm:cxn modelId="{DFFE9BD6-CEB9-4653-A1EC-86F04172A2C8}" type="presOf" srcId="{B7086F1E-2894-4585-870E-581099DAEB50}" destId="{26721D6F-BDA1-4FAA-967E-883D25DAC5AB}" srcOrd="0" destOrd="2" presId="urn:microsoft.com/office/officeart/2018/5/layout/CenteredIconLabelDescriptionList"/>
    <dgm:cxn modelId="{9BA832DC-535A-46CB-839D-2E9ACB39723A}" type="presOf" srcId="{5EA08C35-DD56-49D7-8833-03F1C2D191BA}" destId="{26721D6F-BDA1-4FAA-967E-883D25DAC5AB}" srcOrd="0" destOrd="0" presId="urn:microsoft.com/office/officeart/2018/5/layout/CenteredIconLabelDescriptionList"/>
    <dgm:cxn modelId="{FD92BDE6-5795-4640-8268-5DC210AA54EE}" srcId="{41936EBC-2A1D-48BC-A2BD-23EEFBC63797}" destId="{5EA08C35-DD56-49D7-8833-03F1C2D191BA}" srcOrd="0" destOrd="0" parTransId="{607B8F76-2235-4FB0-A4A0-C69419D18397}" sibTransId="{FE29AF1E-094B-4556-873E-5B452DDC213F}"/>
    <dgm:cxn modelId="{497C14EA-157A-43EC-A138-65B3B83CB474}" type="presOf" srcId="{620A2FFF-D090-4799-8DBB-75C0320AFD69}" destId="{26721D6F-BDA1-4FAA-967E-883D25DAC5AB}" srcOrd="0" destOrd="3" presId="urn:microsoft.com/office/officeart/2018/5/layout/CenteredIconLabelDescriptionList"/>
    <dgm:cxn modelId="{121A80EA-DF70-404F-BB9B-21091EA61C26}" type="presOf" srcId="{41936EBC-2A1D-48BC-A2BD-23EEFBC63797}" destId="{F410FC64-373C-48B7-87DE-10942EB48CD8}" srcOrd="0" destOrd="0" presId="urn:microsoft.com/office/officeart/2018/5/layout/CenteredIconLabelDescriptionList"/>
    <dgm:cxn modelId="{1AFA91EB-7A50-41C0-8A53-42EC5C38F2F2}" type="presOf" srcId="{3E2F2BF9-3120-4E38-8769-39DFA8E3EC0B}" destId="{26721D6F-BDA1-4FAA-967E-883D25DAC5AB}" srcOrd="0" destOrd="4" presId="urn:microsoft.com/office/officeart/2018/5/layout/CenteredIconLabelDescriptionList"/>
    <dgm:cxn modelId="{60AA2973-597E-4D55-A37D-990931247B9C}" type="presParOf" srcId="{6BB1A8CC-5793-4431-9A79-7CCD7E25BA00}" destId="{E55910AE-C94D-4265-BAE7-A6C36CC77B95}" srcOrd="0" destOrd="0" presId="urn:microsoft.com/office/officeart/2018/5/layout/CenteredIconLabelDescriptionList"/>
    <dgm:cxn modelId="{24007C09-40B9-4228-BA49-D7D5806FBEAC}" type="presParOf" srcId="{E55910AE-C94D-4265-BAE7-A6C36CC77B95}" destId="{17DAEF30-A338-48D9-B932-583239562FD7}" srcOrd="0" destOrd="0" presId="urn:microsoft.com/office/officeart/2018/5/layout/CenteredIconLabelDescriptionList"/>
    <dgm:cxn modelId="{02B01AB3-F664-4DA9-AEE9-02113380E7A4}" type="presParOf" srcId="{E55910AE-C94D-4265-BAE7-A6C36CC77B95}" destId="{5713A113-03FC-4145-B57F-AC3DF8B10FEA}" srcOrd="1" destOrd="0" presId="urn:microsoft.com/office/officeart/2018/5/layout/CenteredIconLabelDescriptionList"/>
    <dgm:cxn modelId="{E06C641D-24F1-4E6C-B421-227FA0D3B5C3}" type="presParOf" srcId="{E55910AE-C94D-4265-BAE7-A6C36CC77B95}" destId="{99EC1F68-344A-434A-917E-4DE244BEE856}" srcOrd="2" destOrd="0" presId="urn:microsoft.com/office/officeart/2018/5/layout/CenteredIconLabelDescriptionList"/>
    <dgm:cxn modelId="{1FBBDE0C-C6EF-4089-A3E3-E20927F6632D}" type="presParOf" srcId="{E55910AE-C94D-4265-BAE7-A6C36CC77B95}" destId="{9E098479-7CF3-4D8C-B919-30328B00DCE8}" srcOrd="3" destOrd="0" presId="urn:microsoft.com/office/officeart/2018/5/layout/CenteredIconLabelDescriptionList"/>
    <dgm:cxn modelId="{511D29EF-0356-4F44-9B93-F1595779F209}" type="presParOf" srcId="{E55910AE-C94D-4265-BAE7-A6C36CC77B95}" destId="{A5FB0D7B-87D9-49B3-9BCF-DB7E88FC8353}" srcOrd="4" destOrd="0" presId="urn:microsoft.com/office/officeart/2018/5/layout/CenteredIconLabelDescriptionList"/>
    <dgm:cxn modelId="{43222DE3-1E31-41D0-8EF6-1648ADC79957}" type="presParOf" srcId="{6BB1A8CC-5793-4431-9A79-7CCD7E25BA00}" destId="{C638C5DB-0AA5-45FE-95C7-6C2C58693C9D}" srcOrd="1" destOrd="0" presId="urn:microsoft.com/office/officeart/2018/5/layout/CenteredIconLabelDescriptionList"/>
    <dgm:cxn modelId="{439F24E7-0F01-4402-8E35-F82AB150D216}" type="presParOf" srcId="{6BB1A8CC-5793-4431-9A79-7CCD7E25BA00}" destId="{CF9DA7D1-0276-4EC7-8B4F-A1C3BE1EC9DA}" srcOrd="2" destOrd="0" presId="urn:microsoft.com/office/officeart/2018/5/layout/CenteredIconLabelDescriptionList"/>
    <dgm:cxn modelId="{111B62BC-2DCF-40BA-8CD0-0A32DD8080A9}" type="presParOf" srcId="{CF9DA7D1-0276-4EC7-8B4F-A1C3BE1EC9DA}" destId="{9B9327B0-F63F-4635-BE12-0014D4128928}" srcOrd="0" destOrd="0" presId="urn:microsoft.com/office/officeart/2018/5/layout/CenteredIconLabelDescriptionList"/>
    <dgm:cxn modelId="{41805B19-82D0-421F-BC4D-C64573DF3A01}" type="presParOf" srcId="{CF9DA7D1-0276-4EC7-8B4F-A1C3BE1EC9DA}" destId="{05BB91F6-0075-4388-8990-F42B891DFB14}" srcOrd="1" destOrd="0" presId="urn:microsoft.com/office/officeart/2018/5/layout/CenteredIconLabelDescriptionList"/>
    <dgm:cxn modelId="{BBC0132D-4419-408A-B161-F3522C8B0772}" type="presParOf" srcId="{CF9DA7D1-0276-4EC7-8B4F-A1C3BE1EC9DA}" destId="{F410FC64-373C-48B7-87DE-10942EB48CD8}" srcOrd="2" destOrd="0" presId="urn:microsoft.com/office/officeart/2018/5/layout/CenteredIconLabelDescriptionList"/>
    <dgm:cxn modelId="{45CE56D4-0AEF-451E-B7EC-67261E6A0952}" type="presParOf" srcId="{CF9DA7D1-0276-4EC7-8B4F-A1C3BE1EC9DA}" destId="{56A41091-455C-4539-88EE-9E28B79C45DE}" srcOrd="3" destOrd="0" presId="urn:microsoft.com/office/officeart/2018/5/layout/CenteredIconLabelDescriptionList"/>
    <dgm:cxn modelId="{92D7A582-F568-484D-AA17-885066FD6565}" type="presParOf" srcId="{CF9DA7D1-0276-4EC7-8B4F-A1C3BE1EC9DA}" destId="{26721D6F-BDA1-4FAA-967E-883D25DAC5AB}" srcOrd="4" destOrd="0" presId="urn:microsoft.com/office/officeart/2018/5/layout/Centered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ADB2C62F-1310-4AD7-BBFD-5542A222EF5E}"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1927F172-F154-49F0-9315-4DE1B1322429}">
      <dgm:prSet/>
      <dgm:spPr/>
      <dgm:t>
        <a:bodyPr/>
        <a:lstStyle/>
        <a:p>
          <a:pPr>
            <a:lnSpc>
              <a:spcPct val="100000"/>
            </a:lnSpc>
          </a:pPr>
          <a:r>
            <a:rPr lang="en-US"/>
            <a:t>From "Delivered food orders to customers" </a:t>
          </a:r>
        </a:p>
      </dgm:t>
    </dgm:pt>
    <dgm:pt modelId="{AB8D3BF0-7886-4481-95B8-E3451AD5AE52}" type="parTrans" cxnId="{AA4C8C90-36AC-4E3C-B7E1-CBBC512FA3DE}">
      <dgm:prSet/>
      <dgm:spPr/>
      <dgm:t>
        <a:bodyPr/>
        <a:lstStyle/>
        <a:p>
          <a:endParaRPr lang="en-US"/>
        </a:p>
      </dgm:t>
    </dgm:pt>
    <dgm:pt modelId="{5E1CC878-8F65-42DA-A484-BB4B6778877F}" type="sibTrans" cxnId="{AA4C8C90-36AC-4E3C-B7E1-CBBC512FA3DE}">
      <dgm:prSet/>
      <dgm:spPr/>
      <dgm:t>
        <a:bodyPr/>
        <a:lstStyle/>
        <a:p>
          <a:endParaRPr lang="en-US"/>
        </a:p>
      </dgm:t>
    </dgm:pt>
    <dgm:pt modelId="{6E48F86D-5E8C-4DF8-B7DE-C847F7D4D8C7}">
      <dgm:prSet/>
      <dgm:spPr/>
      <dgm:t>
        <a:bodyPr/>
        <a:lstStyle/>
        <a:p>
          <a:pPr>
            <a:lnSpc>
              <a:spcPct val="100000"/>
            </a:lnSpc>
          </a:pPr>
          <a:r>
            <a:rPr lang="en-US"/>
            <a:t>To "Analyzed customer habits to identify the most lucrative opportunities and delivered restaurant meals to over 1500 satisfied customers, achieving a 4.9 rating"</a:t>
          </a:r>
        </a:p>
      </dgm:t>
    </dgm:pt>
    <dgm:pt modelId="{CE44720F-7BB8-47A3-A29A-BBA859701F0D}" type="parTrans" cxnId="{CF25BA87-5ADB-4FA3-B802-6DDC790F4449}">
      <dgm:prSet/>
      <dgm:spPr/>
      <dgm:t>
        <a:bodyPr/>
        <a:lstStyle/>
        <a:p>
          <a:endParaRPr lang="en-US"/>
        </a:p>
      </dgm:t>
    </dgm:pt>
    <dgm:pt modelId="{D8FADD01-1E18-4AED-8B2B-ADB1DEF8C345}" type="sibTrans" cxnId="{CF25BA87-5ADB-4FA3-B802-6DDC790F4449}">
      <dgm:prSet/>
      <dgm:spPr/>
      <dgm:t>
        <a:bodyPr/>
        <a:lstStyle/>
        <a:p>
          <a:endParaRPr lang="en-US"/>
        </a:p>
      </dgm:t>
    </dgm:pt>
    <dgm:pt modelId="{EB6EDF94-29C2-400A-8A6B-AF8F478074D5}" type="pres">
      <dgm:prSet presAssocID="{ADB2C62F-1310-4AD7-BBFD-5542A222EF5E}" presName="root" presStyleCnt="0">
        <dgm:presLayoutVars>
          <dgm:dir/>
          <dgm:resizeHandles val="exact"/>
        </dgm:presLayoutVars>
      </dgm:prSet>
      <dgm:spPr/>
    </dgm:pt>
    <dgm:pt modelId="{6C096BDC-2A44-4287-ABA2-A10759ED3F5C}" type="pres">
      <dgm:prSet presAssocID="{1927F172-F154-49F0-9315-4DE1B1322429}" presName="compNode" presStyleCnt="0"/>
      <dgm:spPr/>
    </dgm:pt>
    <dgm:pt modelId="{2DC48C3A-729C-486E-9C8D-44B71B3F264A}" type="pres">
      <dgm:prSet presAssocID="{1927F172-F154-49F0-9315-4DE1B1322429}" presName="bgRect" presStyleLbl="bgShp" presStyleIdx="0" presStyleCnt="2"/>
      <dgm:spPr/>
    </dgm:pt>
    <dgm:pt modelId="{00805C64-39F4-4F4A-BCAB-E7517E454EE3}" type="pres">
      <dgm:prSet presAssocID="{1927F172-F154-49F0-9315-4DE1B1322429}"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ef"/>
        </a:ext>
      </dgm:extLst>
    </dgm:pt>
    <dgm:pt modelId="{0DAD246D-8029-47B1-8EFB-1EE1594C0EEB}" type="pres">
      <dgm:prSet presAssocID="{1927F172-F154-49F0-9315-4DE1B1322429}" presName="spaceRect" presStyleCnt="0"/>
      <dgm:spPr/>
    </dgm:pt>
    <dgm:pt modelId="{69E85102-46E6-4EA4-8B5C-294EFE7C98CA}" type="pres">
      <dgm:prSet presAssocID="{1927F172-F154-49F0-9315-4DE1B1322429}" presName="parTx" presStyleLbl="revTx" presStyleIdx="0" presStyleCnt="2">
        <dgm:presLayoutVars>
          <dgm:chMax val="0"/>
          <dgm:chPref val="0"/>
        </dgm:presLayoutVars>
      </dgm:prSet>
      <dgm:spPr/>
    </dgm:pt>
    <dgm:pt modelId="{C3AE64BE-C8C4-4D56-A8A4-E4637ACA6449}" type="pres">
      <dgm:prSet presAssocID="{5E1CC878-8F65-42DA-A484-BB4B6778877F}" presName="sibTrans" presStyleCnt="0"/>
      <dgm:spPr/>
    </dgm:pt>
    <dgm:pt modelId="{41FAFA4C-5070-4B37-94F3-E854D35AD7F0}" type="pres">
      <dgm:prSet presAssocID="{6E48F86D-5E8C-4DF8-B7DE-C847F7D4D8C7}" presName="compNode" presStyleCnt="0"/>
      <dgm:spPr/>
    </dgm:pt>
    <dgm:pt modelId="{51C00FA6-8650-4C9C-959D-FB79C8BDD5CA}" type="pres">
      <dgm:prSet presAssocID="{6E48F86D-5E8C-4DF8-B7DE-C847F7D4D8C7}" presName="bgRect" presStyleLbl="bgShp" presStyleIdx="1" presStyleCnt="2"/>
      <dgm:spPr/>
    </dgm:pt>
    <dgm:pt modelId="{3C682682-948A-469A-9AFA-CDB73EE24155}" type="pres">
      <dgm:prSet presAssocID="{6E48F86D-5E8C-4DF8-B7DE-C847F7D4D8C7}"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Waiter"/>
        </a:ext>
      </dgm:extLst>
    </dgm:pt>
    <dgm:pt modelId="{06E6C425-B554-43F2-A31B-6C0C9CE67263}" type="pres">
      <dgm:prSet presAssocID="{6E48F86D-5E8C-4DF8-B7DE-C847F7D4D8C7}" presName="spaceRect" presStyleCnt="0"/>
      <dgm:spPr/>
    </dgm:pt>
    <dgm:pt modelId="{8DE82E4F-91F0-4969-8622-60B466893726}" type="pres">
      <dgm:prSet presAssocID="{6E48F86D-5E8C-4DF8-B7DE-C847F7D4D8C7}" presName="parTx" presStyleLbl="revTx" presStyleIdx="1" presStyleCnt="2">
        <dgm:presLayoutVars>
          <dgm:chMax val="0"/>
          <dgm:chPref val="0"/>
        </dgm:presLayoutVars>
      </dgm:prSet>
      <dgm:spPr/>
    </dgm:pt>
  </dgm:ptLst>
  <dgm:cxnLst>
    <dgm:cxn modelId="{7FDFAF17-43C2-4146-B1AC-A2D76F671B27}" type="presOf" srcId="{ADB2C62F-1310-4AD7-BBFD-5542A222EF5E}" destId="{EB6EDF94-29C2-400A-8A6B-AF8F478074D5}" srcOrd="0" destOrd="0" presId="urn:microsoft.com/office/officeart/2018/2/layout/IconVerticalSolidList"/>
    <dgm:cxn modelId="{0AFB3726-F1D0-48F0-A2BE-309E7B2031E9}" type="presOf" srcId="{6E48F86D-5E8C-4DF8-B7DE-C847F7D4D8C7}" destId="{8DE82E4F-91F0-4969-8622-60B466893726}" srcOrd="0" destOrd="0" presId="urn:microsoft.com/office/officeart/2018/2/layout/IconVerticalSolidList"/>
    <dgm:cxn modelId="{CF25BA87-5ADB-4FA3-B802-6DDC790F4449}" srcId="{ADB2C62F-1310-4AD7-BBFD-5542A222EF5E}" destId="{6E48F86D-5E8C-4DF8-B7DE-C847F7D4D8C7}" srcOrd="1" destOrd="0" parTransId="{CE44720F-7BB8-47A3-A29A-BBA859701F0D}" sibTransId="{D8FADD01-1E18-4AED-8B2B-ADB1DEF8C345}"/>
    <dgm:cxn modelId="{78C0E18D-5B23-4B03-9CDE-7A5743812A15}" type="presOf" srcId="{1927F172-F154-49F0-9315-4DE1B1322429}" destId="{69E85102-46E6-4EA4-8B5C-294EFE7C98CA}" srcOrd="0" destOrd="0" presId="urn:microsoft.com/office/officeart/2018/2/layout/IconVerticalSolidList"/>
    <dgm:cxn modelId="{AA4C8C90-36AC-4E3C-B7E1-CBBC512FA3DE}" srcId="{ADB2C62F-1310-4AD7-BBFD-5542A222EF5E}" destId="{1927F172-F154-49F0-9315-4DE1B1322429}" srcOrd="0" destOrd="0" parTransId="{AB8D3BF0-7886-4481-95B8-E3451AD5AE52}" sibTransId="{5E1CC878-8F65-42DA-A484-BB4B6778877F}"/>
    <dgm:cxn modelId="{AA7E270F-E2BE-4BED-813F-70CA5B312611}" type="presParOf" srcId="{EB6EDF94-29C2-400A-8A6B-AF8F478074D5}" destId="{6C096BDC-2A44-4287-ABA2-A10759ED3F5C}" srcOrd="0" destOrd="0" presId="urn:microsoft.com/office/officeart/2018/2/layout/IconVerticalSolidList"/>
    <dgm:cxn modelId="{0BD4516F-4F1F-4180-8860-176458F77F8C}" type="presParOf" srcId="{6C096BDC-2A44-4287-ABA2-A10759ED3F5C}" destId="{2DC48C3A-729C-486E-9C8D-44B71B3F264A}" srcOrd="0" destOrd="0" presId="urn:microsoft.com/office/officeart/2018/2/layout/IconVerticalSolidList"/>
    <dgm:cxn modelId="{55C07F01-F069-4775-AD8D-88928BDCC3B8}" type="presParOf" srcId="{6C096BDC-2A44-4287-ABA2-A10759ED3F5C}" destId="{00805C64-39F4-4F4A-BCAB-E7517E454EE3}" srcOrd="1" destOrd="0" presId="urn:microsoft.com/office/officeart/2018/2/layout/IconVerticalSolidList"/>
    <dgm:cxn modelId="{0F33BE88-069F-419A-BECE-B6D8481B8576}" type="presParOf" srcId="{6C096BDC-2A44-4287-ABA2-A10759ED3F5C}" destId="{0DAD246D-8029-47B1-8EFB-1EE1594C0EEB}" srcOrd="2" destOrd="0" presId="urn:microsoft.com/office/officeart/2018/2/layout/IconVerticalSolidList"/>
    <dgm:cxn modelId="{9D81BF38-D32B-47CE-AB2D-ECECFF0E5428}" type="presParOf" srcId="{6C096BDC-2A44-4287-ABA2-A10759ED3F5C}" destId="{69E85102-46E6-4EA4-8B5C-294EFE7C98CA}" srcOrd="3" destOrd="0" presId="urn:microsoft.com/office/officeart/2018/2/layout/IconVerticalSolidList"/>
    <dgm:cxn modelId="{372C0773-82B1-448D-8C3F-A208A6685500}" type="presParOf" srcId="{EB6EDF94-29C2-400A-8A6B-AF8F478074D5}" destId="{C3AE64BE-C8C4-4D56-A8A4-E4637ACA6449}" srcOrd="1" destOrd="0" presId="urn:microsoft.com/office/officeart/2018/2/layout/IconVerticalSolidList"/>
    <dgm:cxn modelId="{72C1797E-653E-454B-82B7-1D23AC47520B}" type="presParOf" srcId="{EB6EDF94-29C2-400A-8A6B-AF8F478074D5}" destId="{41FAFA4C-5070-4B37-94F3-E854D35AD7F0}" srcOrd="2" destOrd="0" presId="urn:microsoft.com/office/officeart/2018/2/layout/IconVerticalSolidList"/>
    <dgm:cxn modelId="{5B02B0DB-DE8F-4E8A-B671-33E231E6B2D1}" type="presParOf" srcId="{41FAFA4C-5070-4B37-94F3-E854D35AD7F0}" destId="{51C00FA6-8650-4C9C-959D-FB79C8BDD5CA}" srcOrd="0" destOrd="0" presId="urn:microsoft.com/office/officeart/2018/2/layout/IconVerticalSolidList"/>
    <dgm:cxn modelId="{571AC77C-2120-4D21-8DFB-AFF0B794C4DD}" type="presParOf" srcId="{41FAFA4C-5070-4B37-94F3-E854D35AD7F0}" destId="{3C682682-948A-469A-9AFA-CDB73EE24155}" srcOrd="1" destOrd="0" presId="urn:microsoft.com/office/officeart/2018/2/layout/IconVerticalSolidList"/>
    <dgm:cxn modelId="{CB2D5BC9-ECED-4644-8F2F-279E756C3AC0}" type="presParOf" srcId="{41FAFA4C-5070-4B37-94F3-E854D35AD7F0}" destId="{06E6C425-B554-43F2-A31B-6C0C9CE67263}" srcOrd="2" destOrd="0" presId="urn:microsoft.com/office/officeart/2018/2/layout/IconVerticalSolidList"/>
    <dgm:cxn modelId="{0E8FA4B0-954A-4870-857E-F84C91CC5864}" type="presParOf" srcId="{41FAFA4C-5070-4B37-94F3-E854D35AD7F0}" destId="{8DE82E4F-91F0-4969-8622-60B466893726}"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D6528621-7214-409E-AF3B-A7D48CC66203}"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A1DB2924-B3E1-4E98-AD0B-9C6AFDC6171A}">
      <dgm:prSet/>
      <dgm:spPr/>
      <dgm:t>
        <a:bodyPr/>
        <a:lstStyle/>
        <a:p>
          <a:pPr rtl="0"/>
          <a:r>
            <a:rPr lang="en-US" dirty="0"/>
            <a:t>Make a list of </a:t>
          </a:r>
          <a:r>
            <a:rPr lang="en-US" dirty="0">
              <a:latin typeface="Calibri"/>
            </a:rPr>
            <a:t>3-5 things</a:t>
          </a:r>
          <a:r>
            <a:rPr lang="en-US" dirty="0"/>
            <a:t> you’ve done in your life that you feel good about, large or small, past or present. They do not all have to be work related.</a:t>
          </a:r>
        </a:p>
      </dgm:t>
    </dgm:pt>
    <dgm:pt modelId="{4EB282F1-26F4-490A-969F-8D5D95113126}" type="parTrans" cxnId="{373AA20E-056B-414F-B50D-6D0E9E605091}">
      <dgm:prSet/>
      <dgm:spPr/>
      <dgm:t>
        <a:bodyPr/>
        <a:lstStyle/>
        <a:p>
          <a:endParaRPr lang="en-US"/>
        </a:p>
      </dgm:t>
    </dgm:pt>
    <dgm:pt modelId="{FC4D880D-D3ED-4274-BDEE-2CC6366D3CCD}" type="sibTrans" cxnId="{373AA20E-056B-414F-B50D-6D0E9E605091}">
      <dgm:prSet/>
      <dgm:spPr/>
      <dgm:t>
        <a:bodyPr/>
        <a:lstStyle/>
        <a:p>
          <a:endParaRPr lang="en-US"/>
        </a:p>
      </dgm:t>
    </dgm:pt>
    <dgm:pt modelId="{863EED2B-4BA5-4AE4-9E0C-F687B2F07606}">
      <dgm:prSet/>
      <dgm:spPr/>
      <dgm:t>
        <a:bodyPr/>
        <a:lstStyle/>
        <a:p>
          <a:r>
            <a:rPr lang="en-US" dirty="0"/>
            <a:t>Pick one from the list.</a:t>
          </a:r>
        </a:p>
      </dgm:t>
    </dgm:pt>
    <dgm:pt modelId="{527CB0CB-1097-4DCE-8F05-C097A2D8A317}" type="parTrans" cxnId="{3B161FD4-7C11-4673-B2D0-4619042F0BC1}">
      <dgm:prSet/>
      <dgm:spPr/>
      <dgm:t>
        <a:bodyPr/>
        <a:lstStyle/>
        <a:p>
          <a:endParaRPr lang="en-US"/>
        </a:p>
      </dgm:t>
    </dgm:pt>
    <dgm:pt modelId="{2C207CB3-D08C-4AE0-8CBD-7C26A49B5C9C}" type="sibTrans" cxnId="{3B161FD4-7C11-4673-B2D0-4619042F0BC1}">
      <dgm:prSet/>
      <dgm:spPr/>
      <dgm:t>
        <a:bodyPr/>
        <a:lstStyle/>
        <a:p>
          <a:endParaRPr lang="en-US"/>
        </a:p>
      </dgm:t>
    </dgm:pt>
    <dgm:pt modelId="{27D3B246-5980-4217-8EB1-DE33C3F8FDBD}">
      <dgm:prSet/>
      <dgm:spPr/>
      <dgm:t>
        <a:bodyPr/>
        <a:lstStyle/>
        <a:p>
          <a:r>
            <a:rPr lang="en-US" dirty="0"/>
            <a:t>Look at the list of action verbs that we have given you and make some notes about which ones you used for the accomplishment. Often it helps to have a partner to talk it over with. Give as much detail as possible.</a:t>
          </a:r>
        </a:p>
      </dgm:t>
    </dgm:pt>
    <dgm:pt modelId="{AAA5FD99-1388-48DB-B4C8-AA90BFE3F321}" type="parTrans" cxnId="{19933907-762D-411F-8E7C-E975BA7917B1}">
      <dgm:prSet/>
      <dgm:spPr/>
      <dgm:t>
        <a:bodyPr/>
        <a:lstStyle/>
        <a:p>
          <a:endParaRPr lang="en-US"/>
        </a:p>
      </dgm:t>
    </dgm:pt>
    <dgm:pt modelId="{E6461E5F-F9E5-4E3F-AC6C-992789486CF1}" type="sibTrans" cxnId="{19933907-762D-411F-8E7C-E975BA7917B1}">
      <dgm:prSet/>
      <dgm:spPr/>
      <dgm:t>
        <a:bodyPr/>
        <a:lstStyle/>
        <a:p>
          <a:endParaRPr lang="en-US"/>
        </a:p>
      </dgm:t>
    </dgm:pt>
    <dgm:pt modelId="{8B7C113C-14AB-4AC1-B584-873D7DCA564A}">
      <dgm:prSet/>
      <dgm:spPr/>
      <dgm:t>
        <a:bodyPr/>
        <a:lstStyle/>
        <a:p>
          <a:pPr rtl="0"/>
          <a:r>
            <a:rPr lang="en-US" dirty="0"/>
            <a:t>Repeat.</a:t>
          </a:r>
          <a:r>
            <a:rPr lang="en-US" dirty="0">
              <a:latin typeface="Calibri"/>
            </a:rPr>
            <a:t> </a:t>
          </a:r>
        </a:p>
      </dgm:t>
    </dgm:pt>
    <dgm:pt modelId="{4CAA652D-F787-4D1C-8055-4F4697941A1B}" type="parTrans" cxnId="{EDFDA551-F3F3-430F-9678-3AF8069CF4AC}">
      <dgm:prSet/>
      <dgm:spPr/>
      <dgm:t>
        <a:bodyPr/>
        <a:lstStyle/>
        <a:p>
          <a:endParaRPr lang="en-US"/>
        </a:p>
      </dgm:t>
    </dgm:pt>
    <dgm:pt modelId="{4EDE71D4-C743-4BF7-B863-B9D9E59EBB2C}" type="sibTrans" cxnId="{EDFDA551-F3F3-430F-9678-3AF8069CF4AC}">
      <dgm:prSet/>
      <dgm:spPr/>
      <dgm:t>
        <a:bodyPr/>
        <a:lstStyle/>
        <a:p>
          <a:endParaRPr lang="en-US"/>
        </a:p>
      </dgm:t>
    </dgm:pt>
    <dgm:pt modelId="{0C251E45-805E-436D-A639-F1DA4AFF8CAB}">
      <dgm:prSet/>
      <dgm:spPr/>
      <dgm:t>
        <a:bodyPr/>
        <a:lstStyle/>
        <a:p>
          <a:pPr rtl="0"/>
          <a:r>
            <a:rPr lang="en-US" dirty="0"/>
            <a:t>Look for patterns. Are some of the skills repeated across accomplishments? Is it important to have a job that requires those skills?</a:t>
          </a:r>
          <a:r>
            <a:rPr lang="en-US" dirty="0">
              <a:latin typeface="Calibri"/>
            </a:rPr>
            <a:t> </a:t>
          </a:r>
          <a:endParaRPr lang="en-US" dirty="0"/>
        </a:p>
      </dgm:t>
    </dgm:pt>
    <dgm:pt modelId="{34185DA0-C069-404D-8EF1-24FEC8F3122F}" type="parTrans" cxnId="{FE0EE512-CD4F-496A-8E9F-5B6D5CC5391C}">
      <dgm:prSet/>
      <dgm:spPr/>
      <dgm:t>
        <a:bodyPr/>
        <a:lstStyle/>
        <a:p>
          <a:endParaRPr lang="en-US"/>
        </a:p>
      </dgm:t>
    </dgm:pt>
    <dgm:pt modelId="{DB2426DA-C3D7-406E-B79A-3A36E72A2EA2}" type="sibTrans" cxnId="{FE0EE512-CD4F-496A-8E9F-5B6D5CC5391C}">
      <dgm:prSet/>
      <dgm:spPr/>
      <dgm:t>
        <a:bodyPr/>
        <a:lstStyle/>
        <a:p>
          <a:endParaRPr lang="en-US"/>
        </a:p>
      </dgm:t>
    </dgm:pt>
    <dgm:pt modelId="{FEA95349-529C-4A97-9A40-0C1B7FD64849}" type="pres">
      <dgm:prSet presAssocID="{D6528621-7214-409E-AF3B-A7D48CC66203}" presName="root" presStyleCnt="0">
        <dgm:presLayoutVars>
          <dgm:dir/>
          <dgm:resizeHandles val="exact"/>
        </dgm:presLayoutVars>
      </dgm:prSet>
      <dgm:spPr/>
    </dgm:pt>
    <dgm:pt modelId="{0A013BF9-31CA-4830-BBE9-D644F8DF52A9}" type="pres">
      <dgm:prSet presAssocID="{A1DB2924-B3E1-4E98-AD0B-9C6AFDC6171A}" presName="compNode" presStyleCnt="0"/>
      <dgm:spPr/>
    </dgm:pt>
    <dgm:pt modelId="{5CEA676D-13F2-465F-9241-3DDC227187B4}" type="pres">
      <dgm:prSet presAssocID="{A1DB2924-B3E1-4E98-AD0B-9C6AFDC6171A}" presName="bgRect" presStyleLbl="bgShp" presStyleIdx="0" presStyleCnt="5"/>
      <dgm:spPr/>
    </dgm:pt>
    <dgm:pt modelId="{E1C036F9-C491-4B85-A3FA-7A63580B04CA}" type="pres">
      <dgm:prSet presAssocID="{A1DB2924-B3E1-4E98-AD0B-9C6AFDC6171A}"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Workflow"/>
        </a:ext>
      </dgm:extLst>
    </dgm:pt>
    <dgm:pt modelId="{40A9FB83-0F7C-4006-B4D3-3BDCB77D963E}" type="pres">
      <dgm:prSet presAssocID="{A1DB2924-B3E1-4E98-AD0B-9C6AFDC6171A}" presName="spaceRect" presStyleCnt="0"/>
      <dgm:spPr/>
    </dgm:pt>
    <dgm:pt modelId="{7DA0FE9E-FD05-4945-AC33-782980C9C031}" type="pres">
      <dgm:prSet presAssocID="{A1DB2924-B3E1-4E98-AD0B-9C6AFDC6171A}" presName="parTx" presStyleLbl="revTx" presStyleIdx="0" presStyleCnt="5">
        <dgm:presLayoutVars>
          <dgm:chMax val="0"/>
          <dgm:chPref val="0"/>
        </dgm:presLayoutVars>
      </dgm:prSet>
      <dgm:spPr/>
    </dgm:pt>
    <dgm:pt modelId="{B9BC88E1-FDBB-4B46-8817-277E7A0A778F}" type="pres">
      <dgm:prSet presAssocID="{FC4D880D-D3ED-4274-BDEE-2CC6366D3CCD}" presName="sibTrans" presStyleCnt="0"/>
      <dgm:spPr/>
    </dgm:pt>
    <dgm:pt modelId="{E7AEBB25-629D-4DA3-BDB0-3DC74B454EBA}" type="pres">
      <dgm:prSet presAssocID="{863EED2B-4BA5-4AE4-9E0C-F687B2F07606}" presName="compNode" presStyleCnt="0"/>
      <dgm:spPr/>
    </dgm:pt>
    <dgm:pt modelId="{2F81AF83-BB93-4191-BC7C-13C92FC887D4}" type="pres">
      <dgm:prSet presAssocID="{863EED2B-4BA5-4AE4-9E0C-F687B2F07606}" presName="bgRect" presStyleLbl="bgShp" presStyleIdx="1" presStyleCnt="5"/>
      <dgm:spPr/>
    </dgm:pt>
    <dgm:pt modelId="{548C513E-0B48-48C0-8BBC-8DA02E207A10}" type="pres">
      <dgm:prSet presAssocID="{863EED2B-4BA5-4AE4-9E0C-F687B2F07606}"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resentation with Checklist"/>
        </a:ext>
      </dgm:extLst>
    </dgm:pt>
    <dgm:pt modelId="{EC9E5877-7F31-4BEB-B1EF-B7FF7C446A6A}" type="pres">
      <dgm:prSet presAssocID="{863EED2B-4BA5-4AE4-9E0C-F687B2F07606}" presName="spaceRect" presStyleCnt="0"/>
      <dgm:spPr/>
    </dgm:pt>
    <dgm:pt modelId="{5309EE4F-A684-4BF4-A305-EE08E0CB8D4E}" type="pres">
      <dgm:prSet presAssocID="{863EED2B-4BA5-4AE4-9E0C-F687B2F07606}" presName="parTx" presStyleLbl="revTx" presStyleIdx="1" presStyleCnt="5">
        <dgm:presLayoutVars>
          <dgm:chMax val="0"/>
          <dgm:chPref val="0"/>
        </dgm:presLayoutVars>
      </dgm:prSet>
      <dgm:spPr/>
    </dgm:pt>
    <dgm:pt modelId="{1C76CA32-8C60-4649-86B1-87C1F4DEC7A1}" type="pres">
      <dgm:prSet presAssocID="{2C207CB3-D08C-4AE0-8CBD-7C26A49B5C9C}" presName="sibTrans" presStyleCnt="0"/>
      <dgm:spPr/>
    </dgm:pt>
    <dgm:pt modelId="{54A6C064-0189-4F29-AAE8-2FEFF03B42AF}" type="pres">
      <dgm:prSet presAssocID="{27D3B246-5980-4217-8EB1-DE33C3F8FDBD}" presName="compNode" presStyleCnt="0"/>
      <dgm:spPr/>
    </dgm:pt>
    <dgm:pt modelId="{9756D8AE-27B6-46F1-9BC2-51AAF798FE21}" type="pres">
      <dgm:prSet presAssocID="{27D3B246-5980-4217-8EB1-DE33C3F8FDBD}" presName="bgRect" presStyleLbl="bgShp" presStyleIdx="2" presStyleCnt="5"/>
      <dgm:spPr/>
    </dgm:pt>
    <dgm:pt modelId="{8B5F083C-165B-4426-84E0-60076FE6E5CC}" type="pres">
      <dgm:prSet presAssocID="{27D3B246-5980-4217-8EB1-DE33C3F8FDBD}"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Quotes"/>
        </a:ext>
      </dgm:extLst>
    </dgm:pt>
    <dgm:pt modelId="{CCAC6735-BE4D-4F44-9B57-2D015F773723}" type="pres">
      <dgm:prSet presAssocID="{27D3B246-5980-4217-8EB1-DE33C3F8FDBD}" presName="spaceRect" presStyleCnt="0"/>
      <dgm:spPr/>
    </dgm:pt>
    <dgm:pt modelId="{3F4B0128-40EB-4A7E-8E41-40279D911956}" type="pres">
      <dgm:prSet presAssocID="{27D3B246-5980-4217-8EB1-DE33C3F8FDBD}" presName="parTx" presStyleLbl="revTx" presStyleIdx="2" presStyleCnt="5">
        <dgm:presLayoutVars>
          <dgm:chMax val="0"/>
          <dgm:chPref val="0"/>
        </dgm:presLayoutVars>
      </dgm:prSet>
      <dgm:spPr/>
    </dgm:pt>
    <dgm:pt modelId="{47CAB74D-EEAB-4042-83EB-DFB9579AC116}" type="pres">
      <dgm:prSet presAssocID="{E6461E5F-F9E5-4E3F-AC6C-992789486CF1}" presName="sibTrans" presStyleCnt="0"/>
      <dgm:spPr/>
    </dgm:pt>
    <dgm:pt modelId="{E902D5D0-19CC-46AB-9F22-CA12487CCF2F}" type="pres">
      <dgm:prSet presAssocID="{8B7C113C-14AB-4AC1-B584-873D7DCA564A}" presName="compNode" presStyleCnt="0"/>
      <dgm:spPr/>
    </dgm:pt>
    <dgm:pt modelId="{D6BF856B-BE7C-4968-8472-4AA82832F828}" type="pres">
      <dgm:prSet presAssocID="{8B7C113C-14AB-4AC1-B584-873D7DCA564A}" presName="bgRect" presStyleLbl="bgShp" presStyleIdx="3" presStyleCnt="5"/>
      <dgm:spPr/>
    </dgm:pt>
    <dgm:pt modelId="{7A7B5D7F-C2AC-4B85-8E0A-301AEED427CC}" type="pres">
      <dgm:prSet presAssocID="{8B7C113C-14AB-4AC1-B584-873D7DCA564A}"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Repeat"/>
        </a:ext>
      </dgm:extLst>
    </dgm:pt>
    <dgm:pt modelId="{3D4D50D7-AAE3-4210-98B6-DCD993B8604D}" type="pres">
      <dgm:prSet presAssocID="{8B7C113C-14AB-4AC1-B584-873D7DCA564A}" presName="spaceRect" presStyleCnt="0"/>
      <dgm:spPr/>
    </dgm:pt>
    <dgm:pt modelId="{0FD0C3D4-406A-498B-BEAC-796655C8940D}" type="pres">
      <dgm:prSet presAssocID="{8B7C113C-14AB-4AC1-B584-873D7DCA564A}" presName="parTx" presStyleLbl="revTx" presStyleIdx="3" presStyleCnt="5">
        <dgm:presLayoutVars>
          <dgm:chMax val="0"/>
          <dgm:chPref val="0"/>
        </dgm:presLayoutVars>
      </dgm:prSet>
      <dgm:spPr/>
    </dgm:pt>
    <dgm:pt modelId="{76D21FE6-D54F-481F-A339-BD2A547AE604}" type="pres">
      <dgm:prSet presAssocID="{4EDE71D4-C743-4BF7-B863-B9D9E59EBB2C}" presName="sibTrans" presStyleCnt="0"/>
      <dgm:spPr/>
    </dgm:pt>
    <dgm:pt modelId="{EB5B7100-6A16-4F79-A1F6-4D801611C191}" type="pres">
      <dgm:prSet presAssocID="{0C251E45-805E-436D-A639-F1DA4AFF8CAB}" presName="compNode" presStyleCnt="0"/>
      <dgm:spPr/>
    </dgm:pt>
    <dgm:pt modelId="{A3948365-93C0-4FC3-9D2B-59FD9B14D3C0}" type="pres">
      <dgm:prSet presAssocID="{0C251E45-805E-436D-A639-F1DA4AFF8CAB}" presName="bgRect" presStyleLbl="bgShp" presStyleIdx="4" presStyleCnt="5"/>
      <dgm:spPr/>
    </dgm:pt>
    <dgm:pt modelId="{B8C31747-2078-44D0-BF85-74E01D716477}" type="pres">
      <dgm:prSet presAssocID="{0C251E45-805E-436D-A639-F1DA4AFF8CAB}"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Briefcase"/>
        </a:ext>
      </dgm:extLst>
    </dgm:pt>
    <dgm:pt modelId="{BD792D93-8AD8-4CA2-8D78-40152F24D6CD}" type="pres">
      <dgm:prSet presAssocID="{0C251E45-805E-436D-A639-F1DA4AFF8CAB}" presName="spaceRect" presStyleCnt="0"/>
      <dgm:spPr/>
    </dgm:pt>
    <dgm:pt modelId="{64C2DB16-C5A4-4EA6-9812-F726F59F56AB}" type="pres">
      <dgm:prSet presAssocID="{0C251E45-805E-436D-A639-F1DA4AFF8CAB}" presName="parTx" presStyleLbl="revTx" presStyleIdx="4" presStyleCnt="5">
        <dgm:presLayoutVars>
          <dgm:chMax val="0"/>
          <dgm:chPref val="0"/>
        </dgm:presLayoutVars>
      </dgm:prSet>
      <dgm:spPr/>
    </dgm:pt>
  </dgm:ptLst>
  <dgm:cxnLst>
    <dgm:cxn modelId="{19933907-762D-411F-8E7C-E975BA7917B1}" srcId="{D6528621-7214-409E-AF3B-A7D48CC66203}" destId="{27D3B246-5980-4217-8EB1-DE33C3F8FDBD}" srcOrd="2" destOrd="0" parTransId="{AAA5FD99-1388-48DB-B4C8-AA90BFE3F321}" sibTransId="{E6461E5F-F9E5-4E3F-AC6C-992789486CF1}"/>
    <dgm:cxn modelId="{373AA20E-056B-414F-B50D-6D0E9E605091}" srcId="{D6528621-7214-409E-AF3B-A7D48CC66203}" destId="{A1DB2924-B3E1-4E98-AD0B-9C6AFDC6171A}" srcOrd="0" destOrd="0" parTransId="{4EB282F1-26F4-490A-969F-8D5D95113126}" sibTransId="{FC4D880D-D3ED-4274-BDEE-2CC6366D3CCD}"/>
    <dgm:cxn modelId="{FE0EE512-CD4F-496A-8E9F-5B6D5CC5391C}" srcId="{D6528621-7214-409E-AF3B-A7D48CC66203}" destId="{0C251E45-805E-436D-A639-F1DA4AFF8CAB}" srcOrd="4" destOrd="0" parTransId="{34185DA0-C069-404D-8EF1-24FEC8F3122F}" sibTransId="{DB2426DA-C3D7-406E-B79A-3A36E72A2EA2}"/>
    <dgm:cxn modelId="{36148E16-B55D-4FE7-A350-9C6642C71C1E}" type="presOf" srcId="{D6528621-7214-409E-AF3B-A7D48CC66203}" destId="{FEA95349-529C-4A97-9A40-0C1B7FD64849}" srcOrd="0" destOrd="0" presId="urn:microsoft.com/office/officeart/2018/2/layout/IconVerticalSolidList"/>
    <dgm:cxn modelId="{3D38C71D-2037-4DCC-93ED-4EC1F27111CE}" type="presOf" srcId="{8B7C113C-14AB-4AC1-B584-873D7DCA564A}" destId="{0FD0C3D4-406A-498B-BEAC-796655C8940D}" srcOrd="0" destOrd="0" presId="urn:microsoft.com/office/officeart/2018/2/layout/IconVerticalSolidList"/>
    <dgm:cxn modelId="{488C3537-32B0-4E93-A19D-3B9FE22E006A}" type="presOf" srcId="{863EED2B-4BA5-4AE4-9E0C-F687B2F07606}" destId="{5309EE4F-A684-4BF4-A305-EE08E0CB8D4E}" srcOrd="0" destOrd="0" presId="urn:microsoft.com/office/officeart/2018/2/layout/IconVerticalSolidList"/>
    <dgm:cxn modelId="{162C3D3E-BD5E-4B85-8456-9C9AD16023B1}" type="presOf" srcId="{27D3B246-5980-4217-8EB1-DE33C3F8FDBD}" destId="{3F4B0128-40EB-4A7E-8E41-40279D911956}" srcOrd="0" destOrd="0" presId="urn:microsoft.com/office/officeart/2018/2/layout/IconVerticalSolidList"/>
    <dgm:cxn modelId="{4454623E-EFA3-4457-B31A-297F1821DACE}" type="presOf" srcId="{A1DB2924-B3E1-4E98-AD0B-9C6AFDC6171A}" destId="{7DA0FE9E-FD05-4945-AC33-782980C9C031}" srcOrd="0" destOrd="0" presId="urn:microsoft.com/office/officeart/2018/2/layout/IconVerticalSolidList"/>
    <dgm:cxn modelId="{C92B5C41-CD0D-4833-89B7-B6C3DF9044D1}" type="presOf" srcId="{0C251E45-805E-436D-A639-F1DA4AFF8CAB}" destId="{64C2DB16-C5A4-4EA6-9812-F726F59F56AB}" srcOrd="0" destOrd="0" presId="urn:microsoft.com/office/officeart/2018/2/layout/IconVerticalSolidList"/>
    <dgm:cxn modelId="{EDFDA551-F3F3-430F-9678-3AF8069CF4AC}" srcId="{D6528621-7214-409E-AF3B-A7D48CC66203}" destId="{8B7C113C-14AB-4AC1-B584-873D7DCA564A}" srcOrd="3" destOrd="0" parTransId="{4CAA652D-F787-4D1C-8055-4F4697941A1B}" sibTransId="{4EDE71D4-C743-4BF7-B863-B9D9E59EBB2C}"/>
    <dgm:cxn modelId="{3B161FD4-7C11-4673-B2D0-4619042F0BC1}" srcId="{D6528621-7214-409E-AF3B-A7D48CC66203}" destId="{863EED2B-4BA5-4AE4-9E0C-F687B2F07606}" srcOrd="1" destOrd="0" parTransId="{527CB0CB-1097-4DCE-8F05-C097A2D8A317}" sibTransId="{2C207CB3-D08C-4AE0-8CBD-7C26A49B5C9C}"/>
    <dgm:cxn modelId="{35219F53-ECE7-4BDE-992D-06B73005C0F7}" type="presParOf" srcId="{FEA95349-529C-4A97-9A40-0C1B7FD64849}" destId="{0A013BF9-31CA-4830-BBE9-D644F8DF52A9}" srcOrd="0" destOrd="0" presId="urn:microsoft.com/office/officeart/2018/2/layout/IconVerticalSolidList"/>
    <dgm:cxn modelId="{E9C087FA-7BA0-4482-8228-3C2465F8D848}" type="presParOf" srcId="{0A013BF9-31CA-4830-BBE9-D644F8DF52A9}" destId="{5CEA676D-13F2-465F-9241-3DDC227187B4}" srcOrd="0" destOrd="0" presId="urn:microsoft.com/office/officeart/2018/2/layout/IconVerticalSolidList"/>
    <dgm:cxn modelId="{11D54124-96BD-4600-A674-1983A8E9C9C4}" type="presParOf" srcId="{0A013BF9-31CA-4830-BBE9-D644F8DF52A9}" destId="{E1C036F9-C491-4B85-A3FA-7A63580B04CA}" srcOrd="1" destOrd="0" presId="urn:microsoft.com/office/officeart/2018/2/layout/IconVerticalSolidList"/>
    <dgm:cxn modelId="{06992A0D-3412-43E7-894F-D51C28E98B17}" type="presParOf" srcId="{0A013BF9-31CA-4830-BBE9-D644F8DF52A9}" destId="{40A9FB83-0F7C-4006-B4D3-3BDCB77D963E}" srcOrd="2" destOrd="0" presId="urn:microsoft.com/office/officeart/2018/2/layout/IconVerticalSolidList"/>
    <dgm:cxn modelId="{7B9D4A32-22ED-4BC5-AC39-EF86D6436025}" type="presParOf" srcId="{0A013BF9-31CA-4830-BBE9-D644F8DF52A9}" destId="{7DA0FE9E-FD05-4945-AC33-782980C9C031}" srcOrd="3" destOrd="0" presId="urn:microsoft.com/office/officeart/2018/2/layout/IconVerticalSolidList"/>
    <dgm:cxn modelId="{95E3E720-3AA0-4C50-B755-43480D51284D}" type="presParOf" srcId="{FEA95349-529C-4A97-9A40-0C1B7FD64849}" destId="{B9BC88E1-FDBB-4B46-8817-277E7A0A778F}" srcOrd="1" destOrd="0" presId="urn:microsoft.com/office/officeart/2018/2/layout/IconVerticalSolidList"/>
    <dgm:cxn modelId="{0B56CA9A-9144-40F3-8479-6BCB9CE0DDDA}" type="presParOf" srcId="{FEA95349-529C-4A97-9A40-0C1B7FD64849}" destId="{E7AEBB25-629D-4DA3-BDB0-3DC74B454EBA}" srcOrd="2" destOrd="0" presId="urn:microsoft.com/office/officeart/2018/2/layout/IconVerticalSolidList"/>
    <dgm:cxn modelId="{797F104E-1725-40FD-84F2-12758E814769}" type="presParOf" srcId="{E7AEBB25-629D-4DA3-BDB0-3DC74B454EBA}" destId="{2F81AF83-BB93-4191-BC7C-13C92FC887D4}" srcOrd="0" destOrd="0" presId="urn:microsoft.com/office/officeart/2018/2/layout/IconVerticalSolidList"/>
    <dgm:cxn modelId="{4D7C2EA3-71E2-4840-806D-3FE156DEB965}" type="presParOf" srcId="{E7AEBB25-629D-4DA3-BDB0-3DC74B454EBA}" destId="{548C513E-0B48-48C0-8BBC-8DA02E207A10}" srcOrd="1" destOrd="0" presId="urn:microsoft.com/office/officeart/2018/2/layout/IconVerticalSolidList"/>
    <dgm:cxn modelId="{45B91ABC-78BC-4642-885C-34D6AFDC5C94}" type="presParOf" srcId="{E7AEBB25-629D-4DA3-BDB0-3DC74B454EBA}" destId="{EC9E5877-7F31-4BEB-B1EF-B7FF7C446A6A}" srcOrd="2" destOrd="0" presId="urn:microsoft.com/office/officeart/2018/2/layout/IconVerticalSolidList"/>
    <dgm:cxn modelId="{D57CE695-BA0E-4E6C-8A21-5CC53AC05268}" type="presParOf" srcId="{E7AEBB25-629D-4DA3-BDB0-3DC74B454EBA}" destId="{5309EE4F-A684-4BF4-A305-EE08E0CB8D4E}" srcOrd="3" destOrd="0" presId="urn:microsoft.com/office/officeart/2018/2/layout/IconVerticalSolidList"/>
    <dgm:cxn modelId="{17333BFF-7AFA-4D4F-823F-741B344A7042}" type="presParOf" srcId="{FEA95349-529C-4A97-9A40-0C1B7FD64849}" destId="{1C76CA32-8C60-4649-86B1-87C1F4DEC7A1}" srcOrd="3" destOrd="0" presId="urn:microsoft.com/office/officeart/2018/2/layout/IconVerticalSolidList"/>
    <dgm:cxn modelId="{4F8A042B-E601-4943-833A-FF8AE5916A82}" type="presParOf" srcId="{FEA95349-529C-4A97-9A40-0C1B7FD64849}" destId="{54A6C064-0189-4F29-AAE8-2FEFF03B42AF}" srcOrd="4" destOrd="0" presId="urn:microsoft.com/office/officeart/2018/2/layout/IconVerticalSolidList"/>
    <dgm:cxn modelId="{1D60817A-8F26-4E05-98A6-1604B7846FC4}" type="presParOf" srcId="{54A6C064-0189-4F29-AAE8-2FEFF03B42AF}" destId="{9756D8AE-27B6-46F1-9BC2-51AAF798FE21}" srcOrd="0" destOrd="0" presId="urn:microsoft.com/office/officeart/2018/2/layout/IconVerticalSolidList"/>
    <dgm:cxn modelId="{4B056F3E-AB59-41DF-8D12-52EED335FF3A}" type="presParOf" srcId="{54A6C064-0189-4F29-AAE8-2FEFF03B42AF}" destId="{8B5F083C-165B-4426-84E0-60076FE6E5CC}" srcOrd="1" destOrd="0" presId="urn:microsoft.com/office/officeart/2018/2/layout/IconVerticalSolidList"/>
    <dgm:cxn modelId="{4E6A50F1-A680-4C45-875D-FE0E8E104FF2}" type="presParOf" srcId="{54A6C064-0189-4F29-AAE8-2FEFF03B42AF}" destId="{CCAC6735-BE4D-4F44-9B57-2D015F773723}" srcOrd="2" destOrd="0" presId="urn:microsoft.com/office/officeart/2018/2/layout/IconVerticalSolidList"/>
    <dgm:cxn modelId="{299824EA-D1AA-422F-BFD4-BF4DCE135618}" type="presParOf" srcId="{54A6C064-0189-4F29-AAE8-2FEFF03B42AF}" destId="{3F4B0128-40EB-4A7E-8E41-40279D911956}" srcOrd="3" destOrd="0" presId="urn:microsoft.com/office/officeart/2018/2/layout/IconVerticalSolidList"/>
    <dgm:cxn modelId="{7B799C9C-E594-4495-960C-A1A13CFA395F}" type="presParOf" srcId="{FEA95349-529C-4A97-9A40-0C1B7FD64849}" destId="{47CAB74D-EEAB-4042-83EB-DFB9579AC116}" srcOrd="5" destOrd="0" presId="urn:microsoft.com/office/officeart/2018/2/layout/IconVerticalSolidList"/>
    <dgm:cxn modelId="{E6E3755A-18B8-409D-8A91-6F976DA54CA1}" type="presParOf" srcId="{FEA95349-529C-4A97-9A40-0C1B7FD64849}" destId="{E902D5D0-19CC-46AB-9F22-CA12487CCF2F}" srcOrd="6" destOrd="0" presId="urn:microsoft.com/office/officeart/2018/2/layout/IconVerticalSolidList"/>
    <dgm:cxn modelId="{0ED2364C-0774-45CE-8DFC-2F54A65FB4AF}" type="presParOf" srcId="{E902D5D0-19CC-46AB-9F22-CA12487CCF2F}" destId="{D6BF856B-BE7C-4968-8472-4AA82832F828}" srcOrd="0" destOrd="0" presId="urn:microsoft.com/office/officeart/2018/2/layout/IconVerticalSolidList"/>
    <dgm:cxn modelId="{65B90268-AC6F-45B2-96A7-A9AEF059E92D}" type="presParOf" srcId="{E902D5D0-19CC-46AB-9F22-CA12487CCF2F}" destId="{7A7B5D7F-C2AC-4B85-8E0A-301AEED427CC}" srcOrd="1" destOrd="0" presId="urn:microsoft.com/office/officeart/2018/2/layout/IconVerticalSolidList"/>
    <dgm:cxn modelId="{F1FED7E8-CAAA-4CB8-AF74-0CBA80AEEC51}" type="presParOf" srcId="{E902D5D0-19CC-46AB-9F22-CA12487CCF2F}" destId="{3D4D50D7-AAE3-4210-98B6-DCD993B8604D}" srcOrd="2" destOrd="0" presId="urn:microsoft.com/office/officeart/2018/2/layout/IconVerticalSolidList"/>
    <dgm:cxn modelId="{89E4AF10-1B23-44B8-BFD8-F8856E89DB8E}" type="presParOf" srcId="{E902D5D0-19CC-46AB-9F22-CA12487CCF2F}" destId="{0FD0C3D4-406A-498B-BEAC-796655C8940D}" srcOrd="3" destOrd="0" presId="urn:microsoft.com/office/officeart/2018/2/layout/IconVerticalSolidList"/>
    <dgm:cxn modelId="{E62D03C1-1254-4D06-AB77-B8D417DEC268}" type="presParOf" srcId="{FEA95349-529C-4A97-9A40-0C1B7FD64849}" destId="{76D21FE6-D54F-481F-A339-BD2A547AE604}" srcOrd="7" destOrd="0" presId="urn:microsoft.com/office/officeart/2018/2/layout/IconVerticalSolidList"/>
    <dgm:cxn modelId="{EA2BAA4B-AB60-43BA-86B1-AE5C73669AB8}" type="presParOf" srcId="{FEA95349-529C-4A97-9A40-0C1B7FD64849}" destId="{EB5B7100-6A16-4F79-A1F6-4D801611C191}" srcOrd="8" destOrd="0" presId="urn:microsoft.com/office/officeart/2018/2/layout/IconVerticalSolidList"/>
    <dgm:cxn modelId="{4B235046-093B-4BD0-9CEF-D579C56F6197}" type="presParOf" srcId="{EB5B7100-6A16-4F79-A1F6-4D801611C191}" destId="{A3948365-93C0-4FC3-9D2B-59FD9B14D3C0}" srcOrd="0" destOrd="0" presId="urn:microsoft.com/office/officeart/2018/2/layout/IconVerticalSolidList"/>
    <dgm:cxn modelId="{54504EB9-868C-4485-8068-A9AD65C731E8}" type="presParOf" srcId="{EB5B7100-6A16-4F79-A1F6-4D801611C191}" destId="{B8C31747-2078-44D0-BF85-74E01D716477}" srcOrd="1" destOrd="0" presId="urn:microsoft.com/office/officeart/2018/2/layout/IconVerticalSolidList"/>
    <dgm:cxn modelId="{889410B1-1A07-43B3-85B3-06B4615A35DB}" type="presParOf" srcId="{EB5B7100-6A16-4F79-A1F6-4D801611C191}" destId="{BD792D93-8AD8-4CA2-8D78-40152F24D6CD}" srcOrd="2" destOrd="0" presId="urn:microsoft.com/office/officeart/2018/2/layout/IconVerticalSolidList"/>
    <dgm:cxn modelId="{4A416F59-4B3A-4DE5-A991-4F754B9E4600}" type="presParOf" srcId="{EB5B7100-6A16-4F79-A1F6-4D801611C191}" destId="{64C2DB16-C5A4-4EA6-9812-F726F59F56AB}"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3952D823-15BA-4B49-ACBC-F56D54AD116C}" type="doc">
      <dgm:prSet loTypeId="urn:microsoft.com/office/officeart/2005/8/layout/process4" loCatId="process" qsTypeId="urn:microsoft.com/office/officeart/2005/8/quickstyle/simple1" qsCatId="simple" csTypeId="urn:microsoft.com/office/officeart/2005/8/colors/accent1_2" csCatId="accent1"/>
      <dgm:spPr/>
      <dgm:t>
        <a:bodyPr/>
        <a:lstStyle/>
        <a:p>
          <a:endParaRPr lang="en-US"/>
        </a:p>
      </dgm:t>
    </dgm:pt>
    <dgm:pt modelId="{A1239201-DFF8-48B7-9086-5D6D840651A6}">
      <dgm:prSet/>
      <dgm:spPr/>
      <dgm:t>
        <a:bodyPr/>
        <a:lstStyle/>
        <a:p>
          <a:r>
            <a:rPr lang="en-US"/>
            <a:t>Matches resumé information but can go in more detail</a:t>
          </a:r>
        </a:p>
      </dgm:t>
    </dgm:pt>
    <dgm:pt modelId="{85BF3FB5-C0D3-401B-8180-1D1CF7F474D9}" type="parTrans" cxnId="{10EFE941-430D-4EEF-A743-AB019861CF2A}">
      <dgm:prSet/>
      <dgm:spPr/>
      <dgm:t>
        <a:bodyPr/>
        <a:lstStyle/>
        <a:p>
          <a:endParaRPr lang="en-US"/>
        </a:p>
      </dgm:t>
    </dgm:pt>
    <dgm:pt modelId="{C1DBF0C1-8E3F-4CA5-A8A6-1852D73A9596}" type="sibTrans" cxnId="{10EFE941-430D-4EEF-A743-AB019861CF2A}">
      <dgm:prSet/>
      <dgm:spPr/>
      <dgm:t>
        <a:bodyPr/>
        <a:lstStyle/>
        <a:p>
          <a:endParaRPr lang="en-US"/>
        </a:p>
      </dgm:t>
    </dgm:pt>
    <dgm:pt modelId="{CAD045AE-EDB2-4BC1-A6E2-9EE24E949867}">
      <dgm:prSet/>
      <dgm:spPr/>
      <dgm:t>
        <a:bodyPr/>
        <a:lstStyle/>
        <a:p>
          <a:r>
            <a:rPr lang="en-US"/>
            <a:t>Your name and contact information</a:t>
          </a:r>
        </a:p>
      </dgm:t>
    </dgm:pt>
    <dgm:pt modelId="{6FB554EE-1FBE-493B-A1AF-D9F7E7FF23B5}" type="parTrans" cxnId="{F5733B6A-A473-404A-9907-330DED075B3B}">
      <dgm:prSet/>
      <dgm:spPr/>
      <dgm:t>
        <a:bodyPr/>
        <a:lstStyle/>
        <a:p>
          <a:endParaRPr lang="en-US"/>
        </a:p>
      </dgm:t>
    </dgm:pt>
    <dgm:pt modelId="{3A2A2AFA-009F-4FBB-979F-B5EE24889383}" type="sibTrans" cxnId="{F5733B6A-A473-404A-9907-330DED075B3B}">
      <dgm:prSet/>
      <dgm:spPr/>
      <dgm:t>
        <a:bodyPr/>
        <a:lstStyle/>
        <a:p>
          <a:endParaRPr lang="en-US"/>
        </a:p>
      </dgm:t>
    </dgm:pt>
    <dgm:pt modelId="{6B360A24-00B9-40E4-A563-7CFD0B470542}">
      <dgm:prSet/>
      <dgm:spPr/>
      <dgm:t>
        <a:bodyPr/>
        <a:lstStyle/>
        <a:p>
          <a:r>
            <a:rPr lang="en-US"/>
            <a:t>What job you are interested in</a:t>
          </a:r>
        </a:p>
      </dgm:t>
    </dgm:pt>
    <dgm:pt modelId="{F7FFD08A-FE44-4FD5-B5F1-685AD4B376BE}" type="parTrans" cxnId="{625750A4-5A9D-4D33-9D02-56E3D7C8C576}">
      <dgm:prSet/>
      <dgm:spPr/>
      <dgm:t>
        <a:bodyPr/>
        <a:lstStyle/>
        <a:p>
          <a:endParaRPr lang="en-US"/>
        </a:p>
      </dgm:t>
    </dgm:pt>
    <dgm:pt modelId="{897B982F-AF1A-4867-B927-843BC3FCFC37}" type="sibTrans" cxnId="{625750A4-5A9D-4D33-9D02-56E3D7C8C576}">
      <dgm:prSet/>
      <dgm:spPr/>
      <dgm:t>
        <a:bodyPr/>
        <a:lstStyle/>
        <a:p>
          <a:endParaRPr lang="en-US"/>
        </a:p>
      </dgm:t>
    </dgm:pt>
    <dgm:pt modelId="{3D93E343-F1B5-4B8F-9B68-928C5D1AC006}">
      <dgm:prSet/>
      <dgm:spPr/>
      <dgm:t>
        <a:bodyPr/>
        <a:lstStyle/>
        <a:p>
          <a:r>
            <a:rPr lang="en-US"/>
            <a:t>Your educational, life, and work experiences that show you fit the job</a:t>
          </a:r>
        </a:p>
      </dgm:t>
    </dgm:pt>
    <dgm:pt modelId="{866F1B1B-C66E-48AB-9F78-F2A2EB5DA5F9}" type="parTrans" cxnId="{6B6C381B-F762-4DC2-9F7E-AB01D8799A55}">
      <dgm:prSet/>
      <dgm:spPr/>
      <dgm:t>
        <a:bodyPr/>
        <a:lstStyle/>
        <a:p>
          <a:endParaRPr lang="en-US"/>
        </a:p>
      </dgm:t>
    </dgm:pt>
    <dgm:pt modelId="{6E1E25DE-8B0F-4BA3-A00E-9B6F34046DB4}" type="sibTrans" cxnId="{6B6C381B-F762-4DC2-9F7E-AB01D8799A55}">
      <dgm:prSet/>
      <dgm:spPr/>
      <dgm:t>
        <a:bodyPr/>
        <a:lstStyle/>
        <a:p>
          <a:endParaRPr lang="en-US"/>
        </a:p>
      </dgm:t>
    </dgm:pt>
    <dgm:pt modelId="{5EB55039-4F59-44F8-A6A1-1B7A175D6EA8}">
      <dgm:prSet/>
      <dgm:spPr/>
      <dgm:t>
        <a:bodyPr/>
        <a:lstStyle/>
        <a:p>
          <a:r>
            <a:rPr lang="en-US">
              <a:hlinkClick xmlns:r="http://schemas.openxmlformats.org/officeDocument/2006/relationships" r:id="rId1"/>
            </a:rPr>
            <a:t>https://www.waketech.edu/sites/default/files/page-file-uploads/Cover-Letter-Guide_DEC20.pdf</a:t>
          </a:r>
          <a:endParaRPr lang="en-US"/>
        </a:p>
      </dgm:t>
    </dgm:pt>
    <dgm:pt modelId="{BA06A3E5-66E0-443E-B4F1-D74544690AA2}" type="parTrans" cxnId="{72E65A2F-436E-4F92-BADB-1BB933B3B459}">
      <dgm:prSet/>
      <dgm:spPr/>
      <dgm:t>
        <a:bodyPr/>
        <a:lstStyle/>
        <a:p>
          <a:endParaRPr lang="en-US"/>
        </a:p>
      </dgm:t>
    </dgm:pt>
    <dgm:pt modelId="{7FD5153F-1968-41A9-B57C-A21ABD73027E}" type="sibTrans" cxnId="{72E65A2F-436E-4F92-BADB-1BB933B3B459}">
      <dgm:prSet/>
      <dgm:spPr/>
      <dgm:t>
        <a:bodyPr/>
        <a:lstStyle/>
        <a:p>
          <a:endParaRPr lang="en-US"/>
        </a:p>
      </dgm:t>
    </dgm:pt>
    <dgm:pt modelId="{5790F939-8434-4EEC-B2F4-E42DFBD44C43}" type="pres">
      <dgm:prSet presAssocID="{3952D823-15BA-4B49-ACBC-F56D54AD116C}" presName="Name0" presStyleCnt="0">
        <dgm:presLayoutVars>
          <dgm:dir/>
          <dgm:animLvl val="lvl"/>
          <dgm:resizeHandles val="exact"/>
        </dgm:presLayoutVars>
      </dgm:prSet>
      <dgm:spPr/>
    </dgm:pt>
    <dgm:pt modelId="{86FB9E0F-608D-479B-B1E3-7576A32E26BD}" type="pres">
      <dgm:prSet presAssocID="{5EB55039-4F59-44F8-A6A1-1B7A175D6EA8}" presName="boxAndChildren" presStyleCnt="0"/>
      <dgm:spPr/>
    </dgm:pt>
    <dgm:pt modelId="{F9DE4E03-05CB-407D-9339-33DF8D22028F}" type="pres">
      <dgm:prSet presAssocID="{5EB55039-4F59-44F8-A6A1-1B7A175D6EA8}" presName="parentTextBox" presStyleLbl="node1" presStyleIdx="0" presStyleCnt="2"/>
      <dgm:spPr/>
    </dgm:pt>
    <dgm:pt modelId="{1642F7BE-899F-41D5-A461-C1B6118483BB}" type="pres">
      <dgm:prSet presAssocID="{C1DBF0C1-8E3F-4CA5-A8A6-1852D73A9596}" presName="sp" presStyleCnt="0"/>
      <dgm:spPr/>
    </dgm:pt>
    <dgm:pt modelId="{843420A1-61B9-4C59-A2BE-5A9D40F4431E}" type="pres">
      <dgm:prSet presAssocID="{A1239201-DFF8-48B7-9086-5D6D840651A6}" presName="arrowAndChildren" presStyleCnt="0"/>
      <dgm:spPr/>
    </dgm:pt>
    <dgm:pt modelId="{946E7BF3-A335-481B-B2A2-7ED57FF27FBE}" type="pres">
      <dgm:prSet presAssocID="{A1239201-DFF8-48B7-9086-5D6D840651A6}" presName="parentTextArrow" presStyleLbl="node1" presStyleIdx="0" presStyleCnt="2"/>
      <dgm:spPr/>
    </dgm:pt>
    <dgm:pt modelId="{F76E2948-A31E-42B9-8E7E-33B4F78DF773}" type="pres">
      <dgm:prSet presAssocID="{A1239201-DFF8-48B7-9086-5D6D840651A6}" presName="arrow" presStyleLbl="node1" presStyleIdx="1" presStyleCnt="2"/>
      <dgm:spPr/>
    </dgm:pt>
    <dgm:pt modelId="{97A10812-00AA-4405-A652-EAB5C5D24528}" type="pres">
      <dgm:prSet presAssocID="{A1239201-DFF8-48B7-9086-5D6D840651A6}" presName="descendantArrow" presStyleCnt="0"/>
      <dgm:spPr/>
    </dgm:pt>
    <dgm:pt modelId="{98945EEE-4CE2-437F-B88D-1D6252F66B5E}" type="pres">
      <dgm:prSet presAssocID="{CAD045AE-EDB2-4BC1-A6E2-9EE24E949867}" presName="childTextArrow" presStyleLbl="fgAccFollowNode1" presStyleIdx="0" presStyleCnt="3">
        <dgm:presLayoutVars>
          <dgm:bulletEnabled val="1"/>
        </dgm:presLayoutVars>
      </dgm:prSet>
      <dgm:spPr/>
    </dgm:pt>
    <dgm:pt modelId="{47005A60-CEBF-4224-9E63-26BC358085D1}" type="pres">
      <dgm:prSet presAssocID="{6B360A24-00B9-40E4-A563-7CFD0B470542}" presName="childTextArrow" presStyleLbl="fgAccFollowNode1" presStyleIdx="1" presStyleCnt="3">
        <dgm:presLayoutVars>
          <dgm:bulletEnabled val="1"/>
        </dgm:presLayoutVars>
      </dgm:prSet>
      <dgm:spPr/>
    </dgm:pt>
    <dgm:pt modelId="{1550206E-1DC6-4461-B811-98A688F78189}" type="pres">
      <dgm:prSet presAssocID="{3D93E343-F1B5-4B8F-9B68-928C5D1AC006}" presName="childTextArrow" presStyleLbl="fgAccFollowNode1" presStyleIdx="2" presStyleCnt="3">
        <dgm:presLayoutVars>
          <dgm:bulletEnabled val="1"/>
        </dgm:presLayoutVars>
      </dgm:prSet>
      <dgm:spPr/>
    </dgm:pt>
  </dgm:ptLst>
  <dgm:cxnLst>
    <dgm:cxn modelId="{93747F05-3A52-4B0D-A88C-F5AFEBEB3C67}" type="presOf" srcId="{6B360A24-00B9-40E4-A563-7CFD0B470542}" destId="{47005A60-CEBF-4224-9E63-26BC358085D1}" srcOrd="0" destOrd="0" presId="urn:microsoft.com/office/officeart/2005/8/layout/process4"/>
    <dgm:cxn modelId="{AD77FE1A-2494-4A40-934F-80AE66C0B9F2}" type="presOf" srcId="{A1239201-DFF8-48B7-9086-5D6D840651A6}" destId="{F76E2948-A31E-42B9-8E7E-33B4F78DF773}" srcOrd="1" destOrd="0" presId="urn:microsoft.com/office/officeart/2005/8/layout/process4"/>
    <dgm:cxn modelId="{6B6C381B-F762-4DC2-9F7E-AB01D8799A55}" srcId="{A1239201-DFF8-48B7-9086-5D6D840651A6}" destId="{3D93E343-F1B5-4B8F-9B68-928C5D1AC006}" srcOrd="2" destOrd="0" parTransId="{866F1B1B-C66E-48AB-9F78-F2A2EB5DA5F9}" sibTransId="{6E1E25DE-8B0F-4BA3-A00E-9B6F34046DB4}"/>
    <dgm:cxn modelId="{4A24F320-1609-42CD-82C6-73D4F82856DF}" type="presOf" srcId="{A1239201-DFF8-48B7-9086-5D6D840651A6}" destId="{946E7BF3-A335-481B-B2A2-7ED57FF27FBE}" srcOrd="0" destOrd="0" presId="urn:microsoft.com/office/officeart/2005/8/layout/process4"/>
    <dgm:cxn modelId="{72E65A2F-436E-4F92-BADB-1BB933B3B459}" srcId="{3952D823-15BA-4B49-ACBC-F56D54AD116C}" destId="{5EB55039-4F59-44F8-A6A1-1B7A175D6EA8}" srcOrd="1" destOrd="0" parTransId="{BA06A3E5-66E0-443E-B4F1-D74544690AA2}" sibTransId="{7FD5153F-1968-41A9-B57C-A21ABD73027E}"/>
    <dgm:cxn modelId="{7EA15236-4730-467F-8A64-D97896AE42A9}" type="presOf" srcId="{3952D823-15BA-4B49-ACBC-F56D54AD116C}" destId="{5790F939-8434-4EEC-B2F4-E42DFBD44C43}" srcOrd="0" destOrd="0" presId="urn:microsoft.com/office/officeart/2005/8/layout/process4"/>
    <dgm:cxn modelId="{10EFE941-430D-4EEF-A743-AB019861CF2A}" srcId="{3952D823-15BA-4B49-ACBC-F56D54AD116C}" destId="{A1239201-DFF8-48B7-9086-5D6D840651A6}" srcOrd="0" destOrd="0" parTransId="{85BF3FB5-C0D3-401B-8180-1D1CF7F474D9}" sibTransId="{C1DBF0C1-8E3F-4CA5-A8A6-1852D73A9596}"/>
    <dgm:cxn modelId="{26FB4C49-7EE4-4547-9326-BBB7F62CA43F}" type="presOf" srcId="{5EB55039-4F59-44F8-A6A1-1B7A175D6EA8}" destId="{F9DE4E03-05CB-407D-9339-33DF8D22028F}" srcOrd="0" destOrd="0" presId="urn:microsoft.com/office/officeart/2005/8/layout/process4"/>
    <dgm:cxn modelId="{F5733B6A-A473-404A-9907-330DED075B3B}" srcId="{A1239201-DFF8-48B7-9086-5D6D840651A6}" destId="{CAD045AE-EDB2-4BC1-A6E2-9EE24E949867}" srcOrd="0" destOrd="0" parTransId="{6FB554EE-1FBE-493B-A1AF-D9F7E7FF23B5}" sibTransId="{3A2A2AFA-009F-4FBB-979F-B5EE24889383}"/>
    <dgm:cxn modelId="{63CD817B-4FE3-4F4A-9C35-4EF71F8D5648}" type="presOf" srcId="{CAD045AE-EDB2-4BC1-A6E2-9EE24E949867}" destId="{98945EEE-4CE2-437F-B88D-1D6252F66B5E}" srcOrd="0" destOrd="0" presId="urn:microsoft.com/office/officeart/2005/8/layout/process4"/>
    <dgm:cxn modelId="{625750A4-5A9D-4D33-9D02-56E3D7C8C576}" srcId="{A1239201-DFF8-48B7-9086-5D6D840651A6}" destId="{6B360A24-00B9-40E4-A563-7CFD0B470542}" srcOrd="1" destOrd="0" parTransId="{F7FFD08A-FE44-4FD5-B5F1-685AD4B376BE}" sibTransId="{897B982F-AF1A-4867-B927-843BC3FCFC37}"/>
    <dgm:cxn modelId="{9314C7BD-D450-43A3-AFDC-EAA131B3CA58}" type="presOf" srcId="{3D93E343-F1B5-4B8F-9B68-928C5D1AC006}" destId="{1550206E-1DC6-4461-B811-98A688F78189}" srcOrd="0" destOrd="0" presId="urn:microsoft.com/office/officeart/2005/8/layout/process4"/>
    <dgm:cxn modelId="{C0EE987B-99E5-411D-A30A-591A4F43BCF3}" type="presParOf" srcId="{5790F939-8434-4EEC-B2F4-E42DFBD44C43}" destId="{86FB9E0F-608D-479B-B1E3-7576A32E26BD}" srcOrd="0" destOrd="0" presId="urn:microsoft.com/office/officeart/2005/8/layout/process4"/>
    <dgm:cxn modelId="{58891791-DEC6-4519-BD70-BC3C803052D2}" type="presParOf" srcId="{86FB9E0F-608D-479B-B1E3-7576A32E26BD}" destId="{F9DE4E03-05CB-407D-9339-33DF8D22028F}" srcOrd="0" destOrd="0" presId="urn:microsoft.com/office/officeart/2005/8/layout/process4"/>
    <dgm:cxn modelId="{E9144F52-B774-4307-B5C9-5ADC48AD6DB7}" type="presParOf" srcId="{5790F939-8434-4EEC-B2F4-E42DFBD44C43}" destId="{1642F7BE-899F-41D5-A461-C1B6118483BB}" srcOrd="1" destOrd="0" presId="urn:microsoft.com/office/officeart/2005/8/layout/process4"/>
    <dgm:cxn modelId="{F406DB79-7E77-4119-9A31-E36BD328C199}" type="presParOf" srcId="{5790F939-8434-4EEC-B2F4-E42DFBD44C43}" destId="{843420A1-61B9-4C59-A2BE-5A9D40F4431E}" srcOrd="2" destOrd="0" presId="urn:microsoft.com/office/officeart/2005/8/layout/process4"/>
    <dgm:cxn modelId="{66D243DB-45ED-4CBD-A2AC-D6683F87B96D}" type="presParOf" srcId="{843420A1-61B9-4C59-A2BE-5A9D40F4431E}" destId="{946E7BF3-A335-481B-B2A2-7ED57FF27FBE}" srcOrd="0" destOrd="0" presId="urn:microsoft.com/office/officeart/2005/8/layout/process4"/>
    <dgm:cxn modelId="{10A91230-AA72-4CFB-81FE-8B6FDB022FB1}" type="presParOf" srcId="{843420A1-61B9-4C59-A2BE-5A9D40F4431E}" destId="{F76E2948-A31E-42B9-8E7E-33B4F78DF773}" srcOrd="1" destOrd="0" presId="urn:microsoft.com/office/officeart/2005/8/layout/process4"/>
    <dgm:cxn modelId="{B9BA583B-8C95-4B39-8760-F7271293A4A3}" type="presParOf" srcId="{843420A1-61B9-4C59-A2BE-5A9D40F4431E}" destId="{97A10812-00AA-4405-A652-EAB5C5D24528}" srcOrd="2" destOrd="0" presId="urn:microsoft.com/office/officeart/2005/8/layout/process4"/>
    <dgm:cxn modelId="{EE52A802-BE2D-484B-8AF3-B06AFD924BF0}" type="presParOf" srcId="{97A10812-00AA-4405-A652-EAB5C5D24528}" destId="{98945EEE-4CE2-437F-B88D-1D6252F66B5E}" srcOrd="0" destOrd="0" presId="urn:microsoft.com/office/officeart/2005/8/layout/process4"/>
    <dgm:cxn modelId="{16E649C8-DF61-4499-9DB9-46F830127126}" type="presParOf" srcId="{97A10812-00AA-4405-A652-EAB5C5D24528}" destId="{47005A60-CEBF-4224-9E63-26BC358085D1}" srcOrd="1" destOrd="0" presId="urn:microsoft.com/office/officeart/2005/8/layout/process4"/>
    <dgm:cxn modelId="{B79402BF-65E6-4EAE-934F-6F14BFD68757}" type="presParOf" srcId="{97A10812-00AA-4405-A652-EAB5C5D24528}" destId="{1550206E-1DC6-4461-B811-98A688F78189}" srcOrd="2"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29538B52-03DA-469D-BE61-BD76E124DE49}"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DF14F529-B239-4724-9D48-A8B43ACBAF85}">
      <dgm:prSet/>
      <dgm:spPr/>
      <dgm:t>
        <a:bodyPr/>
        <a:lstStyle/>
        <a:p>
          <a:r>
            <a:rPr lang="en-US"/>
            <a:t>Career and Employment Resources</a:t>
          </a:r>
        </a:p>
      </dgm:t>
    </dgm:pt>
    <dgm:pt modelId="{CEEA7DD2-A3B7-42C6-A055-2C9638D6974E}" type="parTrans" cxnId="{393428A1-F436-4BDA-AD72-292BC38141BB}">
      <dgm:prSet/>
      <dgm:spPr/>
      <dgm:t>
        <a:bodyPr/>
        <a:lstStyle/>
        <a:p>
          <a:endParaRPr lang="en-US"/>
        </a:p>
      </dgm:t>
    </dgm:pt>
    <dgm:pt modelId="{67DA24F4-7036-43F9-801E-FB867C51EB1F}" type="sibTrans" cxnId="{393428A1-F436-4BDA-AD72-292BC38141BB}">
      <dgm:prSet/>
      <dgm:spPr/>
      <dgm:t>
        <a:bodyPr/>
        <a:lstStyle/>
        <a:p>
          <a:endParaRPr lang="en-US"/>
        </a:p>
      </dgm:t>
    </dgm:pt>
    <dgm:pt modelId="{D8883126-72F7-4D52-905F-A0B28A61B505}">
      <dgm:prSet/>
      <dgm:spPr/>
      <dgm:t>
        <a:bodyPr/>
        <a:lstStyle/>
        <a:p>
          <a:r>
            <a:rPr lang="en-US" dirty="0"/>
            <a:t>Resumé Checklist:  </a:t>
          </a:r>
          <a:r>
            <a:rPr lang="en-US" dirty="0">
              <a:hlinkClick xmlns:r="http://schemas.openxmlformats.org/officeDocument/2006/relationships" r:id="rId1"/>
            </a:rPr>
            <a:t>https://www.waketech.edu/sites/default/files/career_employment/Resume-Checklist.pdf</a:t>
          </a:r>
          <a:endParaRPr lang="en-US" dirty="0"/>
        </a:p>
      </dgm:t>
    </dgm:pt>
    <dgm:pt modelId="{237FCEBF-31AC-4958-AC31-D965469E1FDC}" type="parTrans" cxnId="{49E0C104-2241-48E5-BE6E-1F6B7DAD3690}">
      <dgm:prSet/>
      <dgm:spPr/>
      <dgm:t>
        <a:bodyPr/>
        <a:lstStyle/>
        <a:p>
          <a:endParaRPr lang="en-US"/>
        </a:p>
      </dgm:t>
    </dgm:pt>
    <dgm:pt modelId="{F814D151-7095-451B-B696-A723DF9A8EBC}" type="sibTrans" cxnId="{49E0C104-2241-48E5-BE6E-1F6B7DAD3690}">
      <dgm:prSet/>
      <dgm:spPr/>
      <dgm:t>
        <a:bodyPr/>
        <a:lstStyle/>
        <a:p>
          <a:endParaRPr lang="en-US"/>
        </a:p>
      </dgm:t>
    </dgm:pt>
    <dgm:pt modelId="{13C0E841-BFC6-412B-96CD-E187E05716D9}">
      <dgm:prSet/>
      <dgm:spPr/>
      <dgm:t>
        <a:bodyPr/>
        <a:lstStyle/>
        <a:p>
          <a:r>
            <a:rPr lang="en-US" dirty="0"/>
            <a:t>Cover Letter Guide : </a:t>
          </a:r>
          <a:r>
            <a:rPr lang="en-US" dirty="0">
              <a:hlinkClick xmlns:r="http://schemas.openxmlformats.org/officeDocument/2006/relationships" r:id="rId2"/>
            </a:rPr>
            <a:t>https://www.waketech.edu/sites/default/files/page-file-uploads/Cover-Letter-Guide_DEC20.pdf</a:t>
          </a:r>
          <a:endParaRPr lang="en-US" dirty="0"/>
        </a:p>
      </dgm:t>
    </dgm:pt>
    <dgm:pt modelId="{5DDB94EE-AEB0-487C-A762-077CCF9728EC}" type="parTrans" cxnId="{8BAEA563-CF75-4461-9F45-0B6111625CB4}">
      <dgm:prSet/>
      <dgm:spPr/>
      <dgm:t>
        <a:bodyPr/>
        <a:lstStyle/>
        <a:p>
          <a:endParaRPr lang="en-US"/>
        </a:p>
      </dgm:t>
    </dgm:pt>
    <dgm:pt modelId="{C81B34ED-8449-4A0A-AA9F-4FE695906672}" type="sibTrans" cxnId="{8BAEA563-CF75-4461-9F45-0B6111625CB4}">
      <dgm:prSet/>
      <dgm:spPr/>
      <dgm:t>
        <a:bodyPr/>
        <a:lstStyle/>
        <a:p>
          <a:endParaRPr lang="en-US"/>
        </a:p>
      </dgm:t>
    </dgm:pt>
    <dgm:pt modelId="{6B3E354E-2997-42F0-9946-83775532C3AB}">
      <dgm:prSet/>
      <dgm:spPr/>
      <dgm:t>
        <a:bodyPr/>
        <a:lstStyle/>
        <a:p>
          <a:r>
            <a:rPr lang="en-US" dirty="0"/>
            <a:t>All Experience Counts: </a:t>
          </a:r>
          <a:r>
            <a:rPr lang="en-US" dirty="0">
              <a:hlinkClick xmlns:r="http://schemas.openxmlformats.org/officeDocument/2006/relationships" r:id="rId3"/>
            </a:rPr>
            <a:t>https://www.waketech.edu/sites/default/files/page-file-uploads/No%20Experience_Try%20This.docx.pdf</a:t>
          </a:r>
          <a:endParaRPr lang="en-US" dirty="0"/>
        </a:p>
      </dgm:t>
    </dgm:pt>
    <dgm:pt modelId="{6BBD8243-DA5F-46D2-AB2D-7107B19A4378}" type="parTrans" cxnId="{1CBBD897-9E8B-40D7-B7C3-4002FEFFB080}">
      <dgm:prSet/>
      <dgm:spPr/>
      <dgm:t>
        <a:bodyPr/>
        <a:lstStyle/>
        <a:p>
          <a:endParaRPr lang="en-US"/>
        </a:p>
      </dgm:t>
    </dgm:pt>
    <dgm:pt modelId="{6322E860-2BFF-4F02-A17D-15B2BE933B81}" type="sibTrans" cxnId="{1CBBD897-9E8B-40D7-B7C3-4002FEFFB080}">
      <dgm:prSet/>
      <dgm:spPr/>
      <dgm:t>
        <a:bodyPr/>
        <a:lstStyle/>
        <a:p>
          <a:endParaRPr lang="en-US"/>
        </a:p>
      </dgm:t>
    </dgm:pt>
    <dgm:pt modelId="{6F4404A0-DEA0-4CB1-86FD-2C5EF6B770F4}">
      <dgm:prSet/>
      <dgm:spPr/>
      <dgm:t>
        <a:bodyPr/>
        <a:lstStyle/>
        <a:p>
          <a:r>
            <a:rPr lang="en-US" dirty="0"/>
            <a:t>Individualized Learning Center: ilc.waketech.edu</a:t>
          </a:r>
        </a:p>
      </dgm:t>
    </dgm:pt>
    <dgm:pt modelId="{1EF55461-C6F6-4AA3-9A4B-AD4C80FEE784}" type="parTrans" cxnId="{ADB5C035-14F5-4B54-B712-7D19023E8A49}">
      <dgm:prSet/>
      <dgm:spPr/>
      <dgm:t>
        <a:bodyPr/>
        <a:lstStyle/>
        <a:p>
          <a:endParaRPr lang="en-US"/>
        </a:p>
      </dgm:t>
    </dgm:pt>
    <dgm:pt modelId="{13E24DB1-A220-4D07-A165-89799EC9954F}" type="sibTrans" cxnId="{ADB5C035-14F5-4B54-B712-7D19023E8A49}">
      <dgm:prSet/>
      <dgm:spPr/>
      <dgm:t>
        <a:bodyPr/>
        <a:lstStyle/>
        <a:p>
          <a:endParaRPr lang="en-US"/>
        </a:p>
      </dgm:t>
    </dgm:pt>
    <dgm:pt modelId="{65CA7B85-DB1E-47CE-AB66-681F9DBAA085}">
      <dgm:prSet/>
      <dgm:spPr/>
      <dgm:t>
        <a:bodyPr/>
        <a:lstStyle/>
        <a:p>
          <a:r>
            <a:rPr lang="en-US" dirty="0"/>
            <a:t>Resumé writing support</a:t>
          </a:r>
        </a:p>
      </dgm:t>
    </dgm:pt>
    <dgm:pt modelId="{61D7C8F7-7F90-4EBD-973A-0C905BD91496}" type="parTrans" cxnId="{26285181-11F6-4DFC-A2C6-DAE08AA7669B}">
      <dgm:prSet/>
      <dgm:spPr/>
      <dgm:t>
        <a:bodyPr/>
        <a:lstStyle/>
        <a:p>
          <a:endParaRPr lang="en-US"/>
        </a:p>
      </dgm:t>
    </dgm:pt>
    <dgm:pt modelId="{B6474A7B-7F8E-495F-9DCC-22F9DAFA21E5}" type="sibTrans" cxnId="{26285181-11F6-4DFC-A2C6-DAE08AA7669B}">
      <dgm:prSet/>
      <dgm:spPr/>
      <dgm:t>
        <a:bodyPr/>
        <a:lstStyle/>
        <a:p>
          <a:endParaRPr lang="en-US"/>
        </a:p>
      </dgm:t>
    </dgm:pt>
    <dgm:pt modelId="{7EAFB6C0-4638-4CAC-A743-0E72E1853071}">
      <dgm:prSet/>
      <dgm:spPr/>
      <dgm:t>
        <a:bodyPr/>
        <a:lstStyle/>
        <a:p>
          <a:r>
            <a:rPr lang="en-US" dirty="0"/>
            <a:t>Cover letter writing support</a:t>
          </a:r>
        </a:p>
      </dgm:t>
    </dgm:pt>
    <dgm:pt modelId="{5D59F285-ACE6-4418-806E-09C25E77DBBC}" type="parTrans" cxnId="{F4FBECFC-60BA-4E5C-B88E-AD21361710BC}">
      <dgm:prSet/>
      <dgm:spPr/>
      <dgm:t>
        <a:bodyPr/>
        <a:lstStyle/>
        <a:p>
          <a:endParaRPr lang="en-US"/>
        </a:p>
      </dgm:t>
    </dgm:pt>
    <dgm:pt modelId="{0BB244EA-513E-4531-A2F3-1CA62D2C306F}" type="sibTrans" cxnId="{F4FBECFC-60BA-4E5C-B88E-AD21361710BC}">
      <dgm:prSet/>
      <dgm:spPr/>
      <dgm:t>
        <a:bodyPr/>
        <a:lstStyle/>
        <a:p>
          <a:endParaRPr lang="en-US"/>
        </a:p>
      </dgm:t>
    </dgm:pt>
    <dgm:pt modelId="{F396FBA7-6B78-440A-BE74-C372FB520C8A}">
      <dgm:prSet/>
      <dgm:spPr/>
      <dgm:t>
        <a:bodyPr/>
        <a:lstStyle/>
        <a:p>
          <a:r>
            <a:rPr lang="en-US" dirty="0"/>
            <a:t>Action Verbs: </a:t>
          </a:r>
          <a:r>
            <a:rPr lang="en-US" dirty="0">
              <a:hlinkClick xmlns:r="http://schemas.openxmlformats.org/officeDocument/2006/relationships" r:id="rId4"/>
            </a:rPr>
            <a:t>https://www.waketech.edu/sites/default/files/career_employment/action_verbs.pdf</a:t>
          </a:r>
          <a:endParaRPr lang="en-US" dirty="0"/>
        </a:p>
      </dgm:t>
    </dgm:pt>
    <dgm:pt modelId="{52117445-86BA-477F-BCE8-BA31B999A741}" type="parTrans" cxnId="{097CE8D1-3F84-4058-8240-28DE9D8A347D}">
      <dgm:prSet/>
      <dgm:spPr/>
      <dgm:t>
        <a:bodyPr/>
        <a:lstStyle/>
        <a:p>
          <a:endParaRPr lang="en-US"/>
        </a:p>
      </dgm:t>
    </dgm:pt>
    <dgm:pt modelId="{57F34A1A-174B-4B9F-A045-443D0C914D0A}" type="sibTrans" cxnId="{097CE8D1-3F84-4058-8240-28DE9D8A347D}">
      <dgm:prSet/>
      <dgm:spPr/>
      <dgm:t>
        <a:bodyPr/>
        <a:lstStyle/>
        <a:p>
          <a:endParaRPr lang="en-US"/>
        </a:p>
      </dgm:t>
    </dgm:pt>
    <dgm:pt modelId="{9FEB5460-D63E-4B80-908D-8AA26FDBDE6F}">
      <dgm:prSet/>
      <dgm:spPr/>
      <dgm:t>
        <a:bodyPr/>
        <a:lstStyle/>
        <a:p>
          <a:r>
            <a:rPr lang="en-US" dirty="0"/>
            <a:t>Researching and using your WTCC resources</a:t>
          </a:r>
        </a:p>
      </dgm:t>
    </dgm:pt>
    <dgm:pt modelId="{8845620C-F6F5-4B51-8080-8FC80040D4E2}" type="parTrans" cxnId="{9BD9BA41-BC42-4769-809B-CBA3F780CED8}">
      <dgm:prSet/>
      <dgm:spPr/>
      <dgm:t>
        <a:bodyPr/>
        <a:lstStyle/>
        <a:p>
          <a:endParaRPr lang="en-US"/>
        </a:p>
      </dgm:t>
    </dgm:pt>
    <dgm:pt modelId="{B85409B2-7505-4C22-8958-CFB1BA52B915}" type="sibTrans" cxnId="{9BD9BA41-BC42-4769-809B-CBA3F780CED8}">
      <dgm:prSet/>
      <dgm:spPr/>
      <dgm:t>
        <a:bodyPr/>
        <a:lstStyle/>
        <a:p>
          <a:endParaRPr lang="en-US"/>
        </a:p>
      </dgm:t>
    </dgm:pt>
    <dgm:pt modelId="{3B4CB64B-1FF2-4247-9EEC-F7E4EDF76678}" type="pres">
      <dgm:prSet presAssocID="{29538B52-03DA-469D-BE61-BD76E124DE49}" presName="linear" presStyleCnt="0">
        <dgm:presLayoutVars>
          <dgm:dir/>
          <dgm:animLvl val="lvl"/>
          <dgm:resizeHandles val="exact"/>
        </dgm:presLayoutVars>
      </dgm:prSet>
      <dgm:spPr/>
    </dgm:pt>
    <dgm:pt modelId="{039A5C1C-5362-4DB3-9916-9A1A9CA7F995}" type="pres">
      <dgm:prSet presAssocID="{DF14F529-B239-4724-9D48-A8B43ACBAF85}" presName="parentLin" presStyleCnt="0"/>
      <dgm:spPr/>
    </dgm:pt>
    <dgm:pt modelId="{53D99E24-E779-48EB-87C0-E678A1636703}" type="pres">
      <dgm:prSet presAssocID="{DF14F529-B239-4724-9D48-A8B43ACBAF85}" presName="parentLeftMargin" presStyleLbl="node1" presStyleIdx="0" presStyleCnt="2"/>
      <dgm:spPr/>
    </dgm:pt>
    <dgm:pt modelId="{43200979-9949-4911-BBE3-619152B9C7CA}" type="pres">
      <dgm:prSet presAssocID="{DF14F529-B239-4724-9D48-A8B43ACBAF85}" presName="parentText" presStyleLbl="node1" presStyleIdx="0" presStyleCnt="2">
        <dgm:presLayoutVars>
          <dgm:chMax val="0"/>
          <dgm:bulletEnabled val="1"/>
        </dgm:presLayoutVars>
      </dgm:prSet>
      <dgm:spPr/>
    </dgm:pt>
    <dgm:pt modelId="{9B63370C-2CC1-42F9-8112-3E8B6A4280D8}" type="pres">
      <dgm:prSet presAssocID="{DF14F529-B239-4724-9D48-A8B43ACBAF85}" presName="negativeSpace" presStyleCnt="0"/>
      <dgm:spPr/>
    </dgm:pt>
    <dgm:pt modelId="{51764F31-5260-4EFB-9FAF-3EB2B7D396CB}" type="pres">
      <dgm:prSet presAssocID="{DF14F529-B239-4724-9D48-A8B43ACBAF85}" presName="childText" presStyleLbl="conFgAcc1" presStyleIdx="0" presStyleCnt="2">
        <dgm:presLayoutVars>
          <dgm:bulletEnabled val="1"/>
        </dgm:presLayoutVars>
      </dgm:prSet>
      <dgm:spPr/>
    </dgm:pt>
    <dgm:pt modelId="{1F6B8B4B-D5F7-44A9-BEFB-4F175800460A}" type="pres">
      <dgm:prSet presAssocID="{67DA24F4-7036-43F9-801E-FB867C51EB1F}" presName="spaceBetweenRectangles" presStyleCnt="0"/>
      <dgm:spPr/>
    </dgm:pt>
    <dgm:pt modelId="{805CCC59-D683-44E9-A9DE-1A6058C96DBC}" type="pres">
      <dgm:prSet presAssocID="{6F4404A0-DEA0-4CB1-86FD-2C5EF6B770F4}" presName="parentLin" presStyleCnt="0"/>
      <dgm:spPr/>
    </dgm:pt>
    <dgm:pt modelId="{D791FC3B-928A-4951-BAD4-582B1FD532A9}" type="pres">
      <dgm:prSet presAssocID="{6F4404A0-DEA0-4CB1-86FD-2C5EF6B770F4}" presName="parentLeftMargin" presStyleLbl="node1" presStyleIdx="0" presStyleCnt="2"/>
      <dgm:spPr/>
    </dgm:pt>
    <dgm:pt modelId="{14A2A1CD-0D98-415F-BA9C-22922801CF0F}" type="pres">
      <dgm:prSet presAssocID="{6F4404A0-DEA0-4CB1-86FD-2C5EF6B770F4}" presName="parentText" presStyleLbl="node1" presStyleIdx="1" presStyleCnt="2">
        <dgm:presLayoutVars>
          <dgm:chMax val="0"/>
          <dgm:bulletEnabled val="1"/>
        </dgm:presLayoutVars>
      </dgm:prSet>
      <dgm:spPr/>
    </dgm:pt>
    <dgm:pt modelId="{19F74DFE-FA6F-4D7B-9254-8A57825F9EC0}" type="pres">
      <dgm:prSet presAssocID="{6F4404A0-DEA0-4CB1-86FD-2C5EF6B770F4}" presName="negativeSpace" presStyleCnt="0"/>
      <dgm:spPr/>
    </dgm:pt>
    <dgm:pt modelId="{4E5463A6-940B-44BB-A1A8-87C13944BB6A}" type="pres">
      <dgm:prSet presAssocID="{6F4404A0-DEA0-4CB1-86FD-2C5EF6B770F4}" presName="childText" presStyleLbl="conFgAcc1" presStyleIdx="1" presStyleCnt="2">
        <dgm:presLayoutVars>
          <dgm:bulletEnabled val="1"/>
        </dgm:presLayoutVars>
      </dgm:prSet>
      <dgm:spPr/>
    </dgm:pt>
  </dgm:ptLst>
  <dgm:cxnLst>
    <dgm:cxn modelId="{49E0C104-2241-48E5-BE6E-1F6B7DAD3690}" srcId="{DF14F529-B239-4724-9D48-A8B43ACBAF85}" destId="{D8883126-72F7-4D52-905F-A0B28A61B505}" srcOrd="0" destOrd="0" parTransId="{237FCEBF-31AC-4958-AC31-D965469E1FDC}" sibTransId="{F814D151-7095-451B-B696-A723DF9A8EBC}"/>
    <dgm:cxn modelId="{A613FA0A-3FE7-4120-AC61-A81115A1BDB7}" type="presOf" srcId="{6F4404A0-DEA0-4CB1-86FD-2C5EF6B770F4}" destId="{D791FC3B-928A-4951-BAD4-582B1FD532A9}" srcOrd="0" destOrd="0" presId="urn:microsoft.com/office/officeart/2005/8/layout/list1"/>
    <dgm:cxn modelId="{9528F915-3F8D-4444-864D-AC3B08919CAE}" type="presOf" srcId="{DF14F529-B239-4724-9D48-A8B43ACBAF85}" destId="{43200979-9949-4911-BBE3-619152B9C7CA}" srcOrd="1" destOrd="0" presId="urn:microsoft.com/office/officeart/2005/8/layout/list1"/>
    <dgm:cxn modelId="{ADB5C035-14F5-4B54-B712-7D19023E8A49}" srcId="{29538B52-03DA-469D-BE61-BD76E124DE49}" destId="{6F4404A0-DEA0-4CB1-86FD-2C5EF6B770F4}" srcOrd="1" destOrd="0" parTransId="{1EF55461-C6F6-4AA3-9A4B-AD4C80FEE784}" sibTransId="{13E24DB1-A220-4D07-A165-89799EC9954F}"/>
    <dgm:cxn modelId="{9BD9BA41-BC42-4769-809B-CBA3F780CED8}" srcId="{6F4404A0-DEA0-4CB1-86FD-2C5EF6B770F4}" destId="{9FEB5460-D63E-4B80-908D-8AA26FDBDE6F}" srcOrd="2" destOrd="0" parTransId="{8845620C-F6F5-4B51-8080-8FC80040D4E2}" sibTransId="{B85409B2-7505-4C22-8958-CFB1BA52B915}"/>
    <dgm:cxn modelId="{8BAEA563-CF75-4461-9F45-0B6111625CB4}" srcId="{DF14F529-B239-4724-9D48-A8B43ACBAF85}" destId="{13C0E841-BFC6-412B-96CD-E187E05716D9}" srcOrd="1" destOrd="0" parTransId="{5DDB94EE-AEB0-487C-A762-077CCF9728EC}" sibTransId="{C81B34ED-8449-4A0A-AA9F-4FE695906672}"/>
    <dgm:cxn modelId="{A735EC6A-A299-4F78-9899-7CA304186D74}" type="presOf" srcId="{29538B52-03DA-469D-BE61-BD76E124DE49}" destId="{3B4CB64B-1FF2-4247-9EEC-F7E4EDF76678}" srcOrd="0" destOrd="0" presId="urn:microsoft.com/office/officeart/2005/8/layout/list1"/>
    <dgm:cxn modelId="{A40C2D7A-F902-4FE1-9CA6-ECAC37A4E259}" type="presOf" srcId="{7EAFB6C0-4638-4CAC-A743-0E72E1853071}" destId="{4E5463A6-940B-44BB-A1A8-87C13944BB6A}" srcOrd="0" destOrd="1" presId="urn:microsoft.com/office/officeart/2005/8/layout/list1"/>
    <dgm:cxn modelId="{26285181-11F6-4DFC-A2C6-DAE08AA7669B}" srcId="{6F4404A0-DEA0-4CB1-86FD-2C5EF6B770F4}" destId="{65CA7B85-DB1E-47CE-AB66-681F9DBAA085}" srcOrd="0" destOrd="0" parTransId="{61D7C8F7-7F90-4EBD-973A-0C905BD91496}" sibTransId="{B6474A7B-7F8E-495F-9DCC-22F9DAFA21E5}"/>
    <dgm:cxn modelId="{0D03F586-6501-4DAD-8202-E72552119D22}" type="presOf" srcId="{F396FBA7-6B78-440A-BE74-C372FB520C8A}" destId="{51764F31-5260-4EFB-9FAF-3EB2B7D396CB}" srcOrd="0" destOrd="3" presId="urn:microsoft.com/office/officeart/2005/8/layout/list1"/>
    <dgm:cxn modelId="{01C8268A-72B8-43C5-B398-DA995750673D}" type="presOf" srcId="{6F4404A0-DEA0-4CB1-86FD-2C5EF6B770F4}" destId="{14A2A1CD-0D98-415F-BA9C-22922801CF0F}" srcOrd="1" destOrd="0" presId="urn:microsoft.com/office/officeart/2005/8/layout/list1"/>
    <dgm:cxn modelId="{8EB84D8E-9D98-448A-B7AE-3E380FF3E3CC}" type="presOf" srcId="{D8883126-72F7-4D52-905F-A0B28A61B505}" destId="{51764F31-5260-4EFB-9FAF-3EB2B7D396CB}" srcOrd="0" destOrd="0" presId="urn:microsoft.com/office/officeart/2005/8/layout/list1"/>
    <dgm:cxn modelId="{1CBBD897-9E8B-40D7-B7C3-4002FEFFB080}" srcId="{DF14F529-B239-4724-9D48-A8B43ACBAF85}" destId="{6B3E354E-2997-42F0-9946-83775532C3AB}" srcOrd="2" destOrd="0" parTransId="{6BBD8243-DA5F-46D2-AB2D-7107B19A4378}" sibTransId="{6322E860-2BFF-4F02-A17D-15B2BE933B81}"/>
    <dgm:cxn modelId="{C0212699-E84B-453D-8654-96EC8C7618D8}" type="presOf" srcId="{DF14F529-B239-4724-9D48-A8B43ACBAF85}" destId="{53D99E24-E779-48EB-87C0-E678A1636703}" srcOrd="0" destOrd="0" presId="urn:microsoft.com/office/officeart/2005/8/layout/list1"/>
    <dgm:cxn modelId="{393428A1-F436-4BDA-AD72-292BC38141BB}" srcId="{29538B52-03DA-469D-BE61-BD76E124DE49}" destId="{DF14F529-B239-4724-9D48-A8B43ACBAF85}" srcOrd="0" destOrd="0" parTransId="{CEEA7DD2-A3B7-42C6-A055-2C9638D6974E}" sibTransId="{67DA24F4-7036-43F9-801E-FB867C51EB1F}"/>
    <dgm:cxn modelId="{E74D1AA2-977E-4461-8897-B0343F4A9A9A}" type="presOf" srcId="{65CA7B85-DB1E-47CE-AB66-681F9DBAA085}" destId="{4E5463A6-940B-44BB-A1A8-87C13944BB6A}" srcOrd="0" destOrd="0" presId="urn:microsoft.com/office/officeart/2005/8/layout/list1"/>
    <dgm:cxn modelId="{74372DAA-1B63-4EEF-83CB-0F7B43D3D6C5}" type="presOf" srcId="{6B3E354E-2997-42F0-9946-83775532C3AB}" destId="{51764F31-5260-4EFB-9FAF-3EB2B7D396CB}" srcOrd="0" destOrd="2" presId="urn:microsoft.com/office/officeart/2005/8/layout/list1"/>
    <dgm:cxn modelId="{B6F2D6CF-DEC0-4522-A834-9BDB6F4096C9}" type="presOf" srcId="{9FEB5460-D63E-4B80-908D-8AA26FDBDE6F}" destId="{4E5463A6-940B-44BB-A1A8-87C13944BB6A}" srcOrd="0" destOrd="2" presId="urn:microsoft.com/office/officeart/2005/8/layout/list1"/>
    <dgm:cxn modelId="{097CE8D1-3F84-4058-8240-28DE9D8A347D}" srcId="{DF14F529-B239-4724-9D48-A8B43ACBAF85}" destId="{F396FBA7-6B78-440A-BE74-C372FB520C8A}" srcOrd="3" destOrd="0" parTransId="{52117445-86BA-477F-BCE8-BA31B999A741}" sibTransId="{57F34A1A-174B-4B9F-A045-443D0C914D0A}"/>
    <dgm:cxn modelId="{DA683BD5-E270-4623-9731-2F9730101B94}" type="presOf" srcId="{13C0E841-BFC6-412B-96CD-E187E05716D9}" destId="{51764F31-5260-4EFB-9FAF-3EB2B7D396CB}" srcOrd="0" destOrd="1" presId="urn:microsoft.com/office/officeart/2005/8/layout/list1"/>
    <dgm:cxn modelId="{F4FBECFC-60BA-4E5C-B88E-AD21361710BC}" srcId="{6F4404A0-DEA0-4CB1-86FD-2C5EF6B770F4}" destId="{7EAFB6C0-4638-4CAC-A743-0E72E1853071}" srcOrd="1" destOrd="0" parTransId="{5D59F285-ACE6-4418-806E-09C25E77DBBC}" sibTransId="{0BB244EA-513E-4531-A2F3-1CA62D2C306F}"/>
    <dgm:cxn modelId="{488576B9-325E-45D0-ABB8-B5F980508798}" type="presParOf" srcId="{3B4CB64B-1FF2-4247-9EEC-F7E4EDF76678}" destId="{039A5C1C-5362-4DB3-9916-9A1A9CA7F995}" srcOrd="0" destOrd="0" presId="urn:microsoft.com/office/officeart/2005/8/layout/list1"/>
    <dgm:cxn modelId="{9B1A5091-5647-4D7E-8562-A1513F40A1E7}" type="presParOf" srcId="{039A5C1C-5362-4DB3-9916-9A1A9CA7F995}" destId="{53D99E24-E779-48EB-87C0-E678A1636703}" srcOrd="0" destOrd="0" presId="urn:microsoft.com/office/officeart/2005/8/layout/list1"/>
    <dgm:cxn modelId="{84581E49-264E-4CED-8922-A6778822EE2C}" type="presParOf" srcId="{039A5C1C-5362-4DB3-9916-9A1A9CA7F995}" destId="{43200979-9949-4911-BBE3-619152B9C7CA}" srcOrd="1" destOrd="0" presId="urn:microsoft.com/office/officeart/2005/8/layout/list1"/>
    <dgm:cxn modelId="{E7EC1300-8C55-4B4D-B744-173F5707F825}" type="presParOf" srcId="{3B4CB64B-1FF2-4247-9EEC-F7E4EDF76678}" destId="{9B63370C-2CC1-42F9-8112-3E8B6A4280D8}" srcOrd="1" destOrd="0" presId="urn:microsoft.com/office/officeart/2005/8/layout/list1"/>
    <dgm:cxn modelId="{07AC8F98-A58E-4596-B465-EEF07D21D9D5}" type="presParOf" srcId="{3B4CB64B-1FF2-4247-9EEC-F7E4EDF76678}" destId="{51764F31-5260-4EFB-9FAF-3EB2B7D396CB}" srcOrd="2" destOrd="0" presId="urn:microsoft.com/office/officeart/2005/8/layout/list1"/>
    <dgm:cxn modelId="{F235C371-9614-4529-812A-4BCD3ADECED0}" type="presParOf" srcId="{3B4CB64B-1FF2-4247-9EEC-F7E4EDF76678}" destId="{1F6B8B4B-D5F7-44A9-BEFB-4F175800460A}" srcOrd="3" destOrd="0" presId="urn:microsoft.com/office/officeart/2005/8/layout/list1"/>
    <dgm:cxn modelId="{62C820B7-B4F1-4174-9CB0-BC4A27B88675}" type="presParOf" srcId="{3B4CB64B-1FF2-4247-9EEC-F7E4EDF76678}" destId="{805CCC59-D683-44E9-A9DE-1A6058C96DBC}" srcOrd="4" destOrd="0" presId="urn:microsoft.com/office/officeart/2005/8/layout/list1"/>
    <dgm:cxn modelId="{72D9408A-F8BF-4367-9AEB-A156B827C31C}" type="presParOf" srcId="{805CCC59-D683-44E9-A9DE-1A6058C96DBC}" destId="{D791FC3B-928A-4951-BAD4-582B1FD532A9}" srcOrd="0" destOrd="0" presId="urn:microsoft.com/office/officeart/2005/8/layout/list1"/>
    <dgm:cxn modelId="{0F21AF2F-B47E-4E97-92B4-1AAFDD4147D8}" type="presParOf" srcId="{805CCC59-D683-44E9-A9DE-1A6058C96DBC}" destId="{14A2A1CD-0D98-415F-BA9C-22922801CF0F}" srcOrd="1" destOrd="0" presId="urn:microsoft.com/office/officeart/2005/8/layout/list1"/>
    <dgm:cxn modelId="{774ECA2A-DC5B-4B98-9127-5AF37DC752A9}" type="presParOf" srcId="{3B4CB64B-1FF2-4247-9EEC-F7E4EDF76678}" destId="{19F74DFE-FA6F-4D7B-9254-8A57825F9EC0}" srcOrd="5" destOrd="0" presId="urn:microsoft.com/office/officeart/2005/8/layout/list1"/>
    <dgm:cxn modelId="{96D89D2E-CDCE-4025-B899-59DA3720D7D7}" type="presParOf" srcId="{3B4CB64B-1FF2-4247-9EEC-F7E4EDF76678}" destId="{4E5463A6-940B-44BB-A1A8-87C13944BB6A}"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CA052E2-316F-4CF7-BA0D-52B645AF05F0}" type="doc">
      <dgm:prSet loTypeId="urn:microsoft.com/office/officeart/2018/5/layout/IconCircleLabelList" loCatId="icon" qsTypeId="urn:microsoft.com/office/officeart/2005/8/quickstyle/simple1" qsCatId="simple" csTypeId="urn:microsoft.com/office/officeart/2005/8/colors/accent2_2" csCatId="accent2" phldr="1"/>
      <dgm:spPr/>
      <dgm:t>
        <a:bodyPr/>
        <a:lstStyle/>
        <a:p>
          <a:endParaRPr lang="en-US"/>
        </a:p>
      </dgm:t>
    </dgm:pt>
    <dgm:pt modelId="{E19C5801-E460-4E87-B779-C35425FCE5C4}">
      <dgm:prSet/>
      <dgm:spPr/>
      <dgm:t>
        <a:bodyPr/>
        <a:lstStyle/>
        <a:p>
          <a:pPr>
            <a:defRPr cap="all"/>
          </a:pPr>
          <a:r>
            <a:rPr lang="en-US">
              <a:latin typeface="Calibri"/>
            </a:rPr>
            <a:t>Resumé</a:t>
          </a:r>
          <a:endParaRPr lang="en-US"/>
        </a:p>
      </dgm:t>
    </dgm:pt>
    <dgm:pt modelId="{BF14FF75-A12C-4761-A4AE-B8B39C5606EB}" type="parTrans" cxnId="{6656F4BD-3EAB-4F64-A063-22E5C934311B}">
      <dgm:prSet/>
      <dgm:spPr/>
      <dgm:t>
        <a:bodyPr/>
        <a:lstStyle/>
        <a:p>
          <a:endParaRPr lang="en-US"/>
        </a:p>
      </dgm:t>
    </dgm:pt>
    <dgm:pt modelId="{AD405D81-28B6-42E9-B923-9356A56C8AAC}" type="sibTrans" cxnId="{6656F4BD-3EAB-4F64-A063-22E5C934311B}">
      <dgm:prSet/>
      <dgm:spPr/>
      <dgm:t>
        <a:bodyPr/>
        <a:lstStyle/>
        <a:p>
          <a:endParaRPr lang="en-US"/>
        </a:p>
      </dgm:t>
    </dgm:pt>
    <dgm:pt modelId="{F2E114C5-6F18-4F2B-BB61-4965554D35FF}">
      <dgm:prSet/>
      <dgm:spPr/>
      <dgm:t>
        <a:bodyPr/>
        <a:lstStyle/>
        <a:p>
          <a:pPr>
            <a:defRPr cap="all"/>
          </a:pPr>
          <a:r>
            <a:rPr lang="en-US"/>
            <a:t>Cover Letter</a:t>
          </a:r>
        </a:p>
      </dgm:t>
    </dgm:pt>
    <dgm:pt modelId="{815D2829-BB58-4AAA-88B3-1631FB216AF7}" type="parTrans" cxnId="{7FDC7250-8862-48EE-A226-AB5B6E37C054}">
      <dgm:prSet/>
      <dgm:spPr/>
      <dgm:t>
        <a:bodyPr/>
        <a:lstStyle/>
        <a:p>
          <a:endParaRPr lang="en-US"/>
        </a:p>
      </dgm:t>
    </dgm:pt>
    <dgm:pt modelId="{7659B540-4B97-4F30-B29D-7E562509580C}" type="sibTrans" cxnId="{7FDC7250-8862-48EE-A226-AB5B6E37C054}">
      <dgm:prSet/>
      <dgm:spPr/>
      <dgm:t>
        <a:bodyPr/>
        <a:lstStyle/>
        <a:p>
          <a:endParaRPr lang="en-US"/>
        </a:p>
      </dgm:t>
    </dgm:pt>
    <dgm:pt modelId="{32059DFC-FA5C-46D2-A40B-15199EF81588}" type="pres">
      <dgm:prSet presAssocID="{BCA052E2-316F-4CF7-BA0D-52B645AF05F0}" presName="root" presStyleCnt="0">
        <dgm:presLayoutVars>
          <dgm:dir/>
          <dgm:resizeHandles val="exact"/>
        </dgm:presLayoutVars>
      </dgm:prSet>
      <dgm:spPr/>
    </dgm:pt>
    <dgm:pt modelId="{84BC81C0-A831-4CCB-8EC7-EA35CC1FB4C2}" type="pres">
      <dgm:prSet presAssocID="{E19C5801-E460-4E87-B779-C35425FCE5C4}" presName="compNode" presStyleCnt="0"/>
      <dgm:spPr/>
    </dgm:pt>
    <dgm:pt modelId="{A9B3E2E1-FC4B-4289-8262-319917D0FA9C}" type="pres">
      <dgm:prSet presAssocID="{E19C5801-E460-4E87-B779-C35425FCE5C4}" presName="iconBgRect" presStyleLbl="bgShp" presStyleIdx="0" presStyleCnt="2"/>
      <dgm:spPr/>
    </dgm:pt>
    <dgm:pt modelId="{F27A16A6-647D-4797-8494-1205AE058792}" type="pres">
      <dgm:prSet presAssocID="{E19C5801-E460-4E87-B779-C35425FCE5C4}"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ocument"/>
        </a:ext>
      </dgm:extLst>
    </dgm:pt>
    <dgm:pt modelId="{87408002-F6B2-46CE-A20A-643CC7A1BCBF}" type="pres">
      <dgm:prSet presAssocID="{E19C5801-E460-4E87-B779-C35425FCE5C4}" presName="spaceRect" presStyleCnt="0"/>
      <dgm:spPr/>
    </dgm:pt>
    <dgm:pt modelId="{AE95BFF1-9B85-450D-B987-8A923D06CC33}" type="pres">
      <dgm:prSet presAssocID="{E19C5801-E460-4E87-B779-C35425FCE5C4}" presName="textRect" presStyleLbl="revTx" presStyleIdx="0" presStyleCnt="2">
        <dgm:presLayoutVars>
          <dgm:chMax val="1"/>
          <dgm:chPref val="1"/>
        </dgm:presLayoutVars>
      </dgm:prSet>
      <dgm:spPr/>
    </dgm:pt>
    <dgm:pt modelId="{2C2AB069-C1DE-43E5-8723-2AD5CBE9EA35}" type="pres">
      <dgm:prSet presAssocID="{AD405D81-28B6-42E9-B923-9356A56C8AAC}" presName="sibTrans" presStyleCnt="0"/>
      <dgm:spPr/>
    </dgm:pt>
    <dgm:pt modelId="{6211967D-0038-43D6-9CE7-7DFB5AA98527}" type="pres">
      <dgm:prSet presAssocID="{F2E114C5-6F18-4F2B-BB61-4965554D35FF}" presName="compNode" presStyleCnt="0"/>
      <dgm:spPr/>
    </dgm:pt>
    <dgm:pt modelId="{41ABFC10-2F13-434C-AA8D-384161BEC6AF}" type="pres">
      <dgm:prSet presAssocID="{F2E114C5-6F18-4F2B-BB61-4965554D35FF}" presName="iconBgRect" presStyleLbl="bgShp" presStyleIdx="1" presStyleCnt="2"/>
      <dgm:spPr/>
    </dgm:pt>
    <dgm:pt modelId="{FCC4EC9E-2494-4E2D-B717-6A947EDA6066}" type="pres">
      <dgm:prSet presAssocID="{F2E114C5-6F18-4F2B-BB61-4965554D35FF}"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Open envelope"/>
        </a:ext>
      </dgm:extLst>
    </dgm:pt>
    <dgm:pt modelId="{F21DAAA4-91C7-44BE-827C-927A69EA8A22}" type="pres">
      <dgm:prSet presAssocID="{F2E114C5-6F18-4F2B-BB61-4965554D35FF}" presName="spaceRect" presStyleCnt="0"/>
      <dgm:spPr/>
    </dgm:pt>
    <dgm:pt modelId="{CECAA510-7234-4BC6-A655-79E699142CAE}" type="pres">
      <dgm:prSet presAssocID="{F2E114C5-6F18-4F2B-BB61-4965554D35FF}" presName="textRect" presStyleLbl="revTx" presStyleIdx="1" presStyleCnt="2">
        <dgm:presLayoutVars>
          <dgm:chMax val="1"/>
          <dgm:chPref val="1"/>
        </dgm:presLayoutVars>
      </dgm:prSet>
      <dgm:spPr/>
    </dgm:pt>
  </dgm:ptLst>
  <dgm:cxnLst>
    <dgm:cxn modelId="{E1E89E02-4BA7-4F08-9487-0E6D8809F171}" type="presOf" srcId="{BCA052E2-316F-4CF7-BA0D-52B645AF05F0}" destId="{32059DFC-FA5C-46D2-A40B-15199EF81588}" srcOrd="0" destOrd="0" presId="urn:microsoft.com/office/officeart/2018/5/layout/IconCircleLabelList"/>
    <dgm:cxn modelId="{ECF1143A-6E2D-4ED8-B4CF-0BFDCE5DCDEC}" type="presOf" srcId="{E19C5801-E460-4E87-B779-C35425FCE5C4}" destId="{AE95BFF1-9B85-450D-B987-8A923D06CC33}" srcOrd="0" destOrd="0" presId="urn:microsoft.com/office/officeart/2018/5/layout/IconCircleLabelList"/>
    <dgm:cxn modelId="{7FDC7250-8862-48EE-A226-AB5B6E37C054}" srcId="{BCA052E2-316F-4CF7-BA0D-52B645AF05F0}" destId="{F2E114C5-6F18-4F2B-BB61-4965554D35FF}" srcOrd="1" destOrd="0" parTransId="{815D2829-BB58-4AAA-88B3-1631FB216AF7}" sibTransId="{7659B540-4B97-4F30-B29D-7E562509580C}"/>
    <dgm:cxn modelId="{6656F4BD-3EAB-4F64-A063-22E5C934311B}" srcId="{BCA052E2-316F-4CF7-BA0D-52B645AF05F0}" destId="{E19C5801-E460-4E87-B779-C35425FCE5C4}" srcOrd="0" destOrd="0" parTransId="{BF14FF75-A12C-4761-A4AE-B8B39C5606EB}" sibTransId="{AD405D81-28B6-42E9-B923-9356A56C8AAC}"/>
    <dgm:cxn modelId="{6F161AD1-0046-4F07-9A49-AB773ECED30B}" type="presOf" srcId="{F2E114C5-6F18-4F2B-BB61-4965554D35FF}" destId="{CECAA510-7234-4BC6-A655-79E699142CAE}" srcOrd="0" destOrd="0" presId="urn:microsoft.com/office/officeart/2018/5/layout/IconCircleLabelList"/>
    <dgm:cxn modelId="{39DF1168-CD5E-4576-8697-E1B881E0F50C}" type="presParOf" srcId="{32059DFC-FA5C-46D2-A40B-15199EF81588}" destId="{84BC81C0-A831-4CCB-8EC7-EA35CC1FB4C2}" srcOrd="0" destOrd="0" presId="urn:microsoft.com/office/officeart/2018/5/layout/IconCircleLabelList"/>
    <dgm:cxn modelId="{E8D2CCB0-0A3F-4560-AD47-68BC538A5B2D}" type="presParOf" srcId="{84BC81C0-A831-4CCB-8EC7-EA35CC1FB4C2}" destId="{A9B3E2E1-FC4B-4289-8262-319917D0FA9C}" srcOrd="0" destOrd="0" presId="urn:microsoft.com/office/officeart/2018/5/layout/IconCircleLabelList"/>
    <dgm:cxn modelId="{4BB149E5-BF4B-43FE-8A06-780B0F20865A}" type="presParOf" srcId="{84BC81C0-A831-4CCB-8EC7-EA35CC1FB4C2}" destId="{F27A16A6-647D-4797-8494-1205AE058792}" srcOrd="1" destOrd="0" presId="urn:microsoft.com/office/officeart/2018/5/layout/IconCircleLabelList"/>
    <dgm:cxn modelId="{CC8DD125-2D6A-48B4-BEDE-91DBE8C56AA3}" type="presParOf" srcId="{84BC81C0-A831-4CCB-8EC7-EA35CC1FB4C2}" destId="{87408002-F6B2-46CE-A20A-643CC7A1BCBF}" srcOrd="2" destOrd="0" presId="urn:microsoft.com/office/officeart/2018/5/layout/IconCircleLabelList"/>
    <dgm:cxn modelId="{1BCF3C05-3E7C-4C72-9325-539DC0B148A1}" type="presParOf" srcId="{84BC81C0-A831-4CCB-8EC7-EA35CC1FB4C2}" destId="{AE95BFF1-9B85-450D-B987-8A923D06CC33}" srcOrd="3" destOrd="0" presId="urn:microsoft.com/office/officeart/2018/5/layout/IconCircleLabelList"/>
    <dgm:cxn modelId="{2C0628CA-9894-458D-81D0-BF58DCADFB1A}" type="presParOf" srcId="{32059DFC-FA5C-46D2-A40B-15199EF81588}" destId="{2C2AB069-C1DE-43E5-8723-2AD5CBE9EA35}" srcOrd="1" destOrd="0" presId="urn:microsoft.com/office/officeart/2018/5/layout/IconCircleLabelList"/>
    <dgm:cxn modelId="{86F5EA03-2EC9-44D0-8DF3-26EA218696EA}" type="presParOf" srcId="{32059DFC-FA5C-46D2-A40B-15199EF81588}" destId="{6211967D-0038-43D6-9CE7-7DFB5AA98527}" srcOrd="2" destOrd="0" presId="urn:microsoft.com/office/officeart/2018/5/layout/IconCircleLabelList"/>
    <dgm:cxn modelId="{A6BD6AF1-62DF-45FA-BC29-2652C24FAE23}" type="presParOf" srcId="{6211967D-0038-43D6-9CE7-7DFB5AA98527}" destId="{41ABFC10-2F13-434C-AA8D-384161BEC6AF}" srcOrd="0" destOrd="0" presId="urn:microsoft.com/office/officeart/2018/5/layout/IconCircleLabelList"/>
    <dgm:cxn modelId="{BE649CDF-8FAE-4756-A27D-8A527D5E47F2}" type="presParOf" srcId="{6211967D-0038-43D6-9CE7-7DFB5AA98527}" destId="{FCC4EC9E-2494-4E2D-B717-6A947EDA6066}" srcOrd="1" destOrd="0" presId="urn:microsoft.com/office/officeart/2018/5/layout/IconCircleLabelList"/>
    <dgm:cxn modelId="{BF01DD73-6DF4-41F3-AB75-4D593B191B0C}" type="presParOf" srcId="{6211967D-0038-43D6-9CE7-7DFB5AA98527}" destId="{F21DAAA4-91C7-44BE-827C-927A69EA8A22}" srcOrd="2" destOrd="0" presId="urn:microsoft.com/office/officeart/2018/5/layout/IconCircleLabelList"/>
    <dgm:cxn modelId="{EAA09866-A62A-4369-94FF-8C0751B4BDE7}" type="presParOf" srcId="{6211967D-0038-43D6-9CE7-7DFB5AA98527}" destId="{CECAA510-7234-4BC6-A655-79E699142CAE}"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22A586E-C963-4586-8B26-A39D97F327DE}"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n-US"/>
        </a:p>
      </dgm:t>
    </dgm:pt>
    <dgm:pt modelId="{6B0CBE62-3DE4-48A4-84EB-97ED131B7B1E}">
      <dgm:prSet/>
      <dgm:spPr/>
      <dgm:t>
        <a:bodyPr/>
        <a:lstStyle/>
        <a:p>
          <a:r>
            <a:rPr lang="en-US"/>
            <a:t>Procrastination </a:t>
          </a:r>
          <a:r>
            <a:rPr lang="en-US">
              <a:latin typeface="Calibri"/>
            </a:rPr>
            <a:t>leads to anxiety.</a:t>
          </a:r>
          <a:endParaRPr lang="en-US"/>
        </a:p>
      </dgm:t>
    </dgm:pt>
    <dgm:pt modelId="{0C2E2160-5190-461E-902E-6FCCBF16A95D}" type="parTrans" cxnId="{E356B3F5-2D86-4BBC-8C37-B4284B76EC75}">
      <dgm:prSet/>
      <dgm:spPr/>
      <dgm:t>
        <a:bodyPr/>
        <a:lstStyle/>
        <a:p>
          <a:endParaRPr lang="en-US"/>
        </a:p>
      </dgm:t>
    </dgm:pt>
    <dgm:pt modelId="{8285C704-2FA0-4502-AA82-5602196ED66A}" type="sibTrans" cxnId="{E356B3F5-2D86-4BBC-8C37-B4284B76EC75}">
      <dgm:prSet/>
      <dgm:spPr/>
      <dgm:t>
        <a:bodyPr/>
        <a:lstStyle/>
        <a:p>
          <a:endParaRPr lang="en-US"/>
        </a:p>
      </dgm:t>
    </dgm:pt>
    <dgm:pt modelId="{CE7F905C-4662-494D-AF5F-A0BCE0063401}">
      <dgm:prSet/>
      <dgm:spPr/>
      <dgm:t>
        <a:bodyPr/>
        <a:lstStyle/>
        <a:p>
          <a:r>
            <a:rPr lang="en-US"/>
            <a:t>Anxiety</a:t>
          </a:r>
          <a:r>
            <a:rPr lang="en-US">
              <a:latin typeface="Calibri"/>
            </a:rPr>
            <a:t> leads to Writer's Block.</a:t>
          </a:r>
          <a:endParaRPr lang="en-US"/>
        </a:p>
      </dgm:t>
    </dgm:pt>
    <dgm:pt modelId="{44FFB2B2-ED63-46E7-B680-E300F66C85BA}" type="parTrans" cxnId="{0B9904D8-1AB7-4F9C-84DD-51CAE47E0A99}">
      <dgm:prSet/>
      <dgm:spPr/>
      <dgm:t>
        <a:bodyPr/>
        <a:lstStyle/>
        <a:p>
          <a:endParaRPr lang="en-US"/>
        </a:p>
      </dgm:t>
    </dgm:pt>
    <dgm:pt modelId="{D522573E-2D88-4451-9266-9CBC7D1A6873}" type="sibTrans" cxnId="{0B9904D8-1AB7-4F9C-84DD-51CAE47E0A99}">
      <dgm:prSet/>
      <dgm:spPr/>
      <dgm:t>
        <a:bodyPr/>
        <a:lstStyle/>
        <a:p>
          <a:endParaRPr lang="en-US"/>
        </a:p>
      </dgm:t>
    </dgm:pt>
    <dgm:pt modelId="{39C2B405-1F36-4741-9A06-4D94C878987E}">
      <dgm:prSet/>
      <dgm:spPr/>
      <dgm:t>
        <a:bodyPr/>
        <a:lstStyle/>
        <a:p>
          <a:r>
            <a:rPr lang="en-US"/>
            <a:t>Writer’s Block</a:t>
          </a:r>
          <a:r>
            <a:rPr lang="en-US">
              <a:latin typeface="Calibri"/>
            </a:rPr>
            <a:t> wastes time!</a:t>
          </a:r>
          <a:endParaRPr lang="en-US"/>
        </a:p>
      </dgm:t>
    </dgm:pt>
    <dgm:pt modelId="{D4AF23D5-9754-4051-A97B-7EC17926BBA3}" type="parTrans" cxnId="{DCAE2F92-C455-44EA-8F13-F745CB38123E}">
      <dgm:prSet/>
      <dgm:spPr/>
      <dgm:t>
        <a:bodyPr/>
        <a:lstStyle/>
        <a:p>
          <a:endParaRPr lang="en-US"/>
        </a:p>
      </dgm:t>
    </dgm:pt>
    <dgm:pt modelId="{821031F5-EC43-48AF-939D-9EFEB98F2C6D}" type="sibTrans" cxnId="{DCAE2F92-C455-44EA-8F13-F745CB38123E}">
      <dgm:prSet/>
      <dgm:spPr/>
      <dgm:t>
        <a:bodyPr/>
        <a:lstStyle/>
        <a:p>
          <a:endParaRPr lang="en-US"/>
        </a:p>
      </dgm:t>
    </dgm:pt>
    <dgm:pt modelId="{73320581-5DDB-445E-9D60-34AF58727FC7}" type="pres">
      <dgm:prSet presAssocID="{922A586E-C963-4586-8B26-A39D97F327DE}" presName="hierChild1" presStyleCnt="0">
        <dgm:presLayoutVars>
          <dgm:chPref val="1"/>
          <dgm:dir/>
          <dgm:animOne val="branch"/>
          <dgm:animLvl val="lvl"/>
          <dgm:resizeHandles/>
        </dgm:presLayoutVars>
      </dgm:prSet>
      <dgm:spPr/>
    </dgm:pt>
    <dgm:pt modelId="{BBBC864E-F55F-4ACA-8D5B-FFB507EF2A46}" type="pres">
      <dgm:prSet presAssocID="{6B0CBE62-3DE4-48A4-84EB-97ED131B7B1E}" presName="hierRoot1" presStyleCnt="0"/>
      <dgm:spPr/>
    </dgm:pt>
    <dgm:pt modelId="{0234109D-1330-42BC-9739-3101C45B7BB0}" type="pres">
      <dgm:prSet presAssocID="{6B0CBE62-3DE4-48A4-84EB-97ED131B7B1E}" presName="composite" presStyleCnt="0"/>
      <dgm:spPr/>
    </dgm:pt>
    <dgm:pt modelId="{C0AF58E6-96C2-4051-A787-D7E975F6B335}" type="pres">
      <dgm:prSet presAssocID="{6B0CBE62-3DE4-48A4-84EB-97ED131B7B1E}" presName="background" presStyleLbl="node0" presStyleIdx="0" presStyleCnt="3"/>
      <dgm:spPr/>
    </dgm:pt>
    <dgm:pt modelId="{0B1C505A-B07F-4480-A61F-0E1421214DFB}" type="pres">
      <dgm:prSet presAssocID="{6B0CBE62-3DE4-48A4-84EB-97ED131B7B1E}" presName="text" presStyleLbl="fgAcc0" presStyleIdx="0" presStyleCnt="3">
        <dgm:presLayoutVars>
          <dgm:chPref val="3"/>
        </dgm:presLayoutVars>
      </dgm:prSet>
      <dgm:spPr/>
    </dgm:pt>
    <dgm:pt modelId="{7226CB47-DA3C-491A-8E01-907091C8EA32}" type="pres">
      <dgm:prSet presAssocID="{6B0CBE62-3DE4-48A4-84EB-97ED131B7B1E}" presName="hierChild2" presStyleCnt="0"/>
      <dgm:spPr/>
    </dgm:pt>
    <dgm:pt modelId="{668206CA-AE0B-48F0-8C5C-68D1B5E150D7}" type="pres">
      <dgm:prSet presAssocID="{CE7F905C-4662-494D-AF5F-A0BCE0063401}" presName="hierRoot1" presStyleCnt="0"/>
      <dgm:spPr/>
    </dgm:pt>
    <dgm:pt modelId="{2EC036F5-0848-4042-AEE8-D7C06F08C915}" type="pres">
      <dgm:prSet presAssocID="{CE7F905C-4662-494D-AF5F-A0BCE0063401}" presName="composite" presStyleCnt="0"/>
      <dgm:spPr/>
    </dgm:pt>
    <dgm:pt modelId="{6CC8F555-1DDA-43F8-9825-1F2A905651FD}" type="pres">
      <dgm:prSet presAssocID="{CE7F905C-4662-494D-AF5F-A0BCE0063401}" presName="background" presStyleLbl="node0" presStyleIdx="1" presStyleCnt="3"/>
      <dgm:spPr/>
    </dgm:pt>
    <dgm:pt modelId="{F14059F5-597C-42F8-ACEB-90BDA7C63A84}" type="pres">
      <dgm:prSet presAssocID="{CE7F905C-4662-494D-AF5F-A0BCE0063401}" presName="text" presStyleLbl="fgAcc0" presStyleIdx="1" presStyleCnt="3">
        <dgm:presLayoutVars>
          <dgm:chPref val="3"/>
        </dgm:presLayoutVars>
      </dgm:prSet>
      <dgm:spPr/>
    </dgm:pt>
    <dgm:pt modelId="{93492F9B-7E35-4D4D-9350-16E77F6F13B7}" type="pres">
      <dgm:prSet presAssocID="{CE7F905C-4662-494D-AF5F-A0BCE0063401}" presName="hierChild2" presStyleCnt="0"/>
      <dgm:spPr/>
    </dgm:pt>
    <dgm:pt modelId="{D7B03334-10C1-4D6D-9884-900272F7EA94}" type="pres">
      <dgm:prSet presAssocID="{39C2B405-1F36-4741-9A06-4D94C878987E}" presName="hierRoot1" presStyleCnt="0"/>
      <dgm:spPr/>
    </dgm:pt>
    <dgm:pt modelId="{EE84371A-F067-41D3-BDD8-1087D62772B3}" type="pres">
      <dgm:prSet presAssocID="{39C2B405-1F36-4741-9A06-4D94C878987E}" presName="composite" presStyleCnt="0"/>
      <dgm:spPr/>
    </dgm:pt>
    <dgm:pt modelId="{34475E34-9ECC-4ABC-88FA-91076D0D6697}" type="pres">
      <dgm:prSet presAssocID="{39C2B405-1F36-4741-9A06-4D94C878987E}" presName="background" presStyleLbl="node0" presStyleIdx="2" presStyleCnt="3"/>
      <dgm:spPr/>
    </dgm:pt>
    <dgm:pt modelId="{126BA485-3176-49AB-8559-7E23FE422CC8}" type="pres">
      <dgm:prSet presAssocID="{39C2B405-1F36-4741-9A06-4D94C878987E}" presName="text" presStyleLbl="fgAcc0" presStyleIdx="2" presStyleCnt="3">
        <dgm:presLayoutVars>
          <dgm:chPref val="3"/>
        </dgm:presLayoutVars>
      </dgm:prSet>
      <dgm:spPr/>
    </dgm:pt>
    <dgm:pt modelId="{9EA974AC-45B2-4462-B1F1-AFBBDC3A2D9B}" type="pres">
      <dgm:prSet presAssocID="{39C2B405-1F36-4741-9A06-4D94C878987E}" presName="hierChild2" presStyleCnt="0"/>
      <dgm:spPr/>
    </dgm:pt>
  </dgm:ptLst>
  <dgm:cxnLst>
    <dgm:cxn modelId="{0DB43946-08D3-4501-9C27-2CA88FEBC2E7}" type="presOf" srcId="{6B0CBE62-3DE4-48A4-84EB-97ED131B7B1E}" destId="{0B1C505A-B07F-4480-A61F-0E1421214DFB}" srcOrd="0" destOrd="0" presId="urn:microsoft.com/office/officeart/2005/8/layout/hierarchy1"/>
    <dgm:cxn modelId="{214CB189-7F29-41F3-916D-AD2D14AEACDD}" type="presOf" srcId="{922A586E-C963-4586-8B26-A39D97F327DE}" destId="{73320581-5DDB-445E-9D60-34AF58727FC7}" srcOrd="0" destOrd="0" presId="urn:microsoft.com/office/officeart/2005/8/layout/hierarchy1"/>
    <dgm:cxn modelId="{90483990-7E0A-4DA0-8800-C9CA43A4BFEB}" type="presOf" srcId="{CE7F905C-4662-494D-AF5F-A0BCE0063401}" destId="{F14059F5-597C-42F8-ACEB-90BDA7C63A84}" srcOrd="0" destOrd="0" presId="urn:microsoft.com/office/officeart/2005/8/layout/hierarchy1"/>
    <dgm:cxn modelId="{DCAE2F92-C455-44EA-8F13-F745CB38123E}" srcId="{922A586E-C963-4586-8B26-A39D97F327DE}" destId="{39C2B405-1F36-4741-9A06-4D94C878987E}" srcOrd="2" destOrd="0" parTransId="{D4AF23D5-9754-4051-A97B-7EC17926BBA3}" sibTransId="{821031F5-EC43-48AF-939D-9EFEB98F2C6D}"/>
    <dgm:cxn modelId="{B72D7C9C-B3CF-4EBE-8BD2-2B54E4D3C4F5}" type="presOf" srcId="{39C2B405-1F36-4741-9A06-4D94C878987E}" destId="{126BA485-3176-49AB-8559-7E23FE422CC8}" srcOrd="0" destOrd="0" presId="urn:microsoft.com/office/officeart/2005/8/layout/hierarchy1"/>
    <dgm:cxn modelId="{0B9904D8-1AB7-4F9C-84DD-51CAE47E0A99}" srcId="{922A586E-C963-4586-8B26-A39D97F327DE}" destId="{CE7F905C-4662-494D-AF5F-A0BCE0063401}" srcOrd="1" destOrd="0" parTransId="{44FFB2B2-ED63-46E7-B680-E300F66C85BA}" sibTransId="{D522573E-2D88-4451-9266-9CBC7D1A6873}"/>
    <dgm:cxn modelId="{E356B3F5-2D86-4BBC-8C37-B4284B76EC75}" srcId="{922A586E-C963-4586-8B26-A39D97F327DE}" destId="{6B0CBE62-3DE4-48A4-84EB-97ED131B7B1E}" srcOrd="0" destOrd="0" parTransId="{0C2E2160-5190-461E-902E-6FCCBF16A95D}" sibTransId="{8285C704-2FA0-4502-AA82-5602196ED66A}"/>
    <dgm:cxn modelId="{E0FEDD70-4C48-4BE0-8A76-CAC84A65E38C}" type="presParOf" srcId="{73320581-5DDB-445E-9D60-34AF58727FC7}" destId="{BBBC864E-F55F-4ACA-8D5B-FFB507EF2A46}" srcOrd="0" destOrd="0" presId="urn:microsoft.com/office/officeart/2005/8/layout/hierarchy1"/>
    <dgm:cxn modelId="{51426837-1272-45C8-AC3F-E0D419E30779}" type="presParOf" srcId="{BBBC864E-F55F-4ACA-8D5B-FFB507EF2A46}" destId="{0234109D-1330-42BC-9739-3101C45B7BB0}" srcOrd="0" destOrd="0" presId="urn:microsoft.com/office/officeart/2005/8/layout/hierarchy1"/>
    <dgm:cxn modelId="{8225ED41-0AF0-47CA-ADF0-7140A24BBA23}" type="presParOf" srcId="{0234109D-1330-42BC-9739-3101C45B7BB0}" destId="{C0AF58E6-96C2-4051-A787-D7E975F6B335}" srcOrd="0" destOrd="0" presId="urn:microsoft.com/office/officeart/2005/8/layout/hierarchy1"/>
    <dgm:cxn modelId="{19DECB87-9447-4540-837B-90F0D656768C}" type="presParOf" srcId="{0234109D-1330-42BC-9739-3101C45B7BB0}" destId="{0B1C505A-B07F-4480-A61F-0E1421214DFB}" srcOrd="1" destOrd="0" presId="urn:microsoft.com/office/officeart/2005/8/layout/hierarchy1"/>
    <dgm:cxn modelId="{3C748F29-4109-45A6-AA1C-6BDC12388D5A}" type="presParOf" srcId="{BBBC864E-F55F-4ACA-8D5B-FFB507EF2A46}" destId="{7226CB47-DA3C-491A-8E01-907091C8EA32}" srcOrd="1" destOrd="0" presId="urn:microsoft.com/office/officeart/2005/8/layout/hierarchy1"/>
    <dgm:cxn modelId="{9C9A0004-8DB7-44F3-8E2F-D382C9B7F160}" type="presParOf" srcId="{73320581-5DDB-445E-9D60-34AF58727FC7}" destId="{668206CA-AE0B-48F0-8C5C-68D1B5E150D7}" srcOrd="1" destOrd="0" presId="urn:microsoft.com/office/officeart/2005/8/layout/hierarchy1"/>
    <dgm:cxn modelId="{EE763AB8-E807-4C03-A561-7A98E4CA15A8}" type="presParOf" srcId="{668206CA-AE0B-48F0-8C5C-68D1B5E150D7}" destId="{2EC036F5-0848-4042-AEE8-D7C06F08C915}" srcOrd="0" destOrd="0" presId="urn:microsoft.com/office/officeart/2005/8/layout/hierarchy1"/>
    <dgm:cxn modelId="{1F2E869D-34AF-49B8-A96E-D94D87AE2D63}" type="presParOf" srcId="{2EC036F5-0848-4042-AEE8-D7C06F08C915}" destId="{6CC8F555-1DDA-43F8-9825-1F2A905651FD}" srcOrd="0" destOrd="0" presId="urn:microsoft.com/office/officeart/2005/8/layout/hierarchy1"/>
    <dgm:cxn modelId="{81107951-A18F-4D5F-821E-8346357C972E}" type="presParOf" srcId="{2EC036F5-0848-4042-AEE8-D7C06F08C915}" destId="{F14059F5-597C-42F8-ACEB-90BDA7C63A84}" srcOrd="1" destOrd="0" presId="urn:microsoft.com/office/officeart/2005/8/layout/hierarchy1"/>
    <dgm:cxn modelId="{FA170BCC-3963-4EAF-90B1-B4B3F5E55A1F}" type="presParOf" srcId="{668206CA-AE0B-48F0-8C5C-68D1B5E150D7}" destId="{93492F9B-7E35-4D4D-9350-16E77F6F13B7}" srcOrd="1" destOrd="0" presId="urn:microsoft.com/office/officeart/2005/8/layout/hierarchy1"/>
    <dgm:cxn modelId="{C7FB8CC9-22C6-4FF0-9A09-83EEA67F0ADF}" type="presParOf" srcId="{73320581-5DDB-445E-9D60-34AF58727FC7}" destId="{D7B03334-10C1-4D6D-9884-900272F7EA94}" srcOrd="2" destOrd="0" presId="urn:microsoft.com/office/officeart/2005/8/layout/hierarchy1"/>
    <dgm:cxn modelId="{DA1D777C-A68B-4629-B2F7-AD413912D0E6}" type="presParOf" srcId="{D7B03334-10C1-4D6D-9884-900272F7EA94}" destId="{EE84371A-F067-41D3-BDD8-1087D62772B3}" srcOrd="0" destOrd="0" presId="urn:microsoft.com/office/officeart/2005/8/layout/hierarchy1"/>
    <dgm:cxn modelId="{30318929-7D5E-4745-A83F-3E82BF56ADD7}" type="presParOf" srcId="{EE84371A-F067-41D3-BDD8-1087D62772B3}" destId="{34475E34-9ECC-4ABC-88FA-91076D0D6697}" srcOrd="0" destOrd="0" presId="urn:microsoft.com/office/officeart/2005/8/layout/hierarchy1"/>
    <dgm:cxn modelId="{F7A99C5C-B292-40B0-9F45-48267F7ADE43}" type="presParOf" srcId="{EE84371A-F067-41D3-BDD8-1087D62772B3}" destId="{126BA485-3176-49AB-8559-7E23FE422CC8}" srcOrd="1" destOrd="0" presId="urn:microsoft.com/office/officeart/2005/8/layout/hierarchy1"/>
    <dgm:cxn modelId="{3BA4011E-ABF0-4110-BEE0-780B30E377C4}" type="presParOf" srcId="{D7B03334-10C1-4D6D-9884-900272F7EA94}" destId="{9EA974AC-45B2-4462-B1F1-AFBBDC3A2D9B}"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6BEF1B4-6BAE-4DD1-811E-BF6FE5D219D7}" type="doc">
      <dgm:prSet loTypeId="urn:microsoft.com/office/officeart/2018/5/layout/IconCircleLabelList" loCatId="icon" qsTypeId="urn:microsoft.com/office/officeart/2005/8/quickstyle/simple1" qsCatId="simple" csTypeId="urn:microsoft.com/office/officeart/2005/8/colors/accent1_2" csCatId="accent1" phldr="1"/>
      <dgm:spPr/>
      <dgm:t>
        <a:bodyPr/>
        <a:lstStyle/>
        <a:p>
          <a:endParaRPr lang="en-US"/>
        </a:p>
      </dgm:t>
    </dgm:pt>
    <dgm:pt modelId="{875FC49E-B780-4B48-B399-74506F07BF16}">
      <dgm:prSet/>
      <dgm:spPr/>
      <dgm:t>
        <a:bodyPr/>
        <a:lstStyle/>
        <a:p>
          <a:pPr>
            <a:lnSpc>
              <a:spcPct val="100000"/>
            </a:lnSpc>
            <a:defRPr cap="all"/>
          </a:pPr>
          <a:r>
            <a:rPr lang="en-US">
              <a:latin typeface="Calibri"/>
            </a:rPr>
            <a:t>To overcome procrastination</a:t>
          </a:r>
          <a:r>
            <a:rPr lang="en-US"/>
            <a:t>, </a:t>
          </a:r>
          <a:r>
            <a:rPr lang="en-US">
              <a:latin typeface="Calibri"/>
            </a:rPr>
            <a:t>research first</a:t>
          </a:r>
          <a:r>
            <a:rPr lang="en-US"/>
            <a:t>.</a:t>
          </a:r>
        </a:p>
      </dgm:t>
    </dgm:pt>
    <dgm:pt modelId="{81B4447D-3EC6-45FB-8A89-7EF674ECEDF6}" type="parTrans" cxnId="{F1A74A85-9D13-4DA4-B31E-E25234F4197A}">
      <dgm:prSet/>
      <dgm:spPr/>
      <dgm:t>
        <a:bodyPr/>
        <a:lstStyle/>
        <a:p>
          <a:endParaRPr lang="en-US"/>
        </a:p>
      </dgm:t>
    </dgm:pt>
    <dgm:pt modelId="{FB4D0FEF-1438-4D05-895E-0318973690F7}" type="sibTrans" cxnId="{F1A74A85-9D13-4DA4-B31E-E25234F4197A}">
      <dgm:prSet/>
      <dgm:spPr/>
      <dgm:t>
        <a:bodyPr/>
        <a:lstStyle/>
        <a:p>
          <a:endParaRPr lang="en-US"/>
        </a:p>
      </dgm:t>
    </dgm:pt>
    <dgm:pt modelId="{EE461133-69AF-49FD-9570-729017CB32AE}">
      <dgm:prSet/>
      <dgm:spPr/>
      <dgm:t>
        <a:bodyPr/>
        <a:lstStyle/>
        <a:p>
          <a:pPr>
            <a:lnSpc>
              <a:spcPct val="100000"/>
            </a:lnSpc>
            <a:defRPr cap="all"/>
          </a:pPr>
          <a:r>
            <a:rPr lang="en-US">
              <a:latin typeface="Calibri"/>
            </a:rPr>
            <a:t>To fight anxiety</a:t>
          </a:r>
          <a:r>
            <a:rPr lang="en-US"/>
            <a:t> about your qualification, analyze</a:t>
          </a:r>
          <a:r>
            <a:rPr lang="en-US">
              <a:latin typeface="Calibri"/>
            </a:rPr>
            <a:t> the</a:t>
          </a:r>
          <a:r>
            <a:rPr lang="en-US"/>
            <a:t> job listing from your perspective.</a:t>
          </a:r>
          <a:endParaRPr lang="en-US" dirty="0"/>
        </a:p>
      </dgm:t>
    </dgm:pt>
    <dgm:pt modelId="{0446B53E-A9ED-49B3-88B4-60F2580ABEF1}" type="parTrans" cxnId="{C45EAABD-D412-4E87-A3F5-569F9AACDE2D}">
      <dgm:prSet/>
      <dgm:spPr/>
      <dgm:t>
        <a:bodyPr/>
        <a:lstStyle/>
        <a:p>
          <a:endParaRPr lang="en-US"/>
        </a:p>
      </dgm:t>
    </dgm:pt>
    <dgm:pt modelId="{BC0F8707-3D5E-4858-ABB5-69853423E574}" type="sibTrans" cxnId="{C45EAABD-D412-4E87-A3F5-569F9AACDE2D}">
      <dgm:prSet/>
      <dgm:spPr/>
      <dgm:t>
        <a:bodyPr/>
        <a:lstStyle/>
        <a:p>
          <a:endParaRPr lang="en-US"/>
        </a:p>
      </dgm:t>
    </dgm:pt>
    <dgm:pt modelId="{EA4D3059-6A4D-4248-A850-F016E5A62EAB}">
      <dgm:prSet/>
      <dgm:spPr/>
      <dgm:t>
        <a:bodyPr/>
        <a:lstStyle/>
        <a:p>
          <a:pPr>
            <a:lnSpc>
              <a:spcPct val="100000"/>
            </a:lnSpc>
            <a:defRPr cap="all"/>
          </a:pPr>
          <a:r>
            <a:rPr lang="en-US">
              <a:latin typeface="Calibri"/>
            </a:rPr>
            <a:t>To conquer </a:t>
          </a:r>
          <a:r>
            <a:rPr lang="en-US"/>
            <a:t>writer's block,</a:t>
          </a:r>
          <a:r>
            <a:rPr lang="en-US" i="0">
              <a:latin typeface="Calibri"/>
            </a:rPr>
            <a:t> list by bullet points</a:t>
          </a:r>
          <a:r>
            <a:rPr lang="en-US" i="0"/>
            <a:t>.</a:t>
          </a:r>
        </a:p>
      </dgm:t>
    </dgm:pt>
    <dgm:pt modelId="{7CE57D38-34A4-4199-B179-DCC163F978E0}" type="parTrans" cxnId="{C6098996-1655-4021-9A89-FBE6905D0B74}">
      <dgm:prSet/>
      <dgm:spPr/>
      <dgm:t>
        <a:bodyPr/>
        <a:lstStyle/>
        <a:p>
          <a:endParaRPr lang="en-US"/>
        </a:p>
      </dgm:t>
    </dgm:pt>
    <dgm:pt modelId="{27B72BDA-83AD-4C33-9082-ED18B39A690F}" type="sibTrans" cxnId="{C6098996-1655-4021-9A89-FBE6905D0B74}">
      <dgm:prSet/>
      <dgm:spPr/>
      <dgm:t>
        <a:bodyPr/>
        <a:lstStyle/>
        <a:p>
          <a:endParaRPr lang="en-US"/>
        </a:p>
      </dgm:t>
    </dgm:pt>
    <dgm:pt modelId="{64D9236C-EB70-4B2E-8DC2-377ABA6B422F}" type="pres">
      <dgm:prSet presAssocID="{46BEF1B4-6BAE-4DD1-811E-BF6FE5D219D7}" presName="root" presStyleCnt="0">
        <dgm:presLayoutVars>
          <dgm:dir/>
          <dgm:resizeHandles val="exact"/>
        </dgm:presLayoutVars>
      </dgm:prSet>
      <dgm:spPr/>
    </dgm:pt>
    <dgm:pt modelId="{E57D6CA1-E994-4591-92A1-3092AE9B38AF}" type="pres">
      <dgm:prSet presAssocID="{875FC49E-B780-4B48-B399-74506F07BF16}" presName="compNode" presStyleCnt="0"/>
      <dgm:spPr/>
    </dgm:pt>
    <dgm:pt modelId="{30827F6E-3F32-4EDC-83A1-D000714BC293}" type="pres">
      <dgm:prSet presAssocID="{875FC49E-B780-4B48-B399-74506F07BF16}" presName="iconBgRect" presStyleLbl="bgShp" presStyleIdx="0" presStyleCnt="3"/>
      <dgm:spPr/>
    </dgm:pt>
    <dgm:pt modelId="{015CAD6D-F24A-441E-A1A7-EDEC4A9AFE54}" type="pres">
      <dgm:prSet presAssocID="{875FC49E-B780-4B48-B399-74506F07BF16}"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Research"/>
        </a:ext>
      </dgm:extLst>
    </dgm:pt>
    <dgm:pt modelId="{E83D718E-EA57-434E-A269-E5A1ACEC69CC}" type="pres">
      <dgm:prSet presAssocID="{875FC49E-B780-4B48-B399-74506F07BF16}" presName="spaceRect" presStyleCnt="0"/>
      <dgm:spPr/>
    </dgm:pt>
    <dgm:pt modelId="{654E2FA6-FD3E-4B73-A667-A1629C78E213}" type="pres">
      <dgm:prSet presAssocID="{875FC49E-B780-4B48-B399-74506F07BF16}" presName="textRect" presStyleLbl="revTx" presStyleIdx="0" presStyleCnt="3">
        <dgm:presLayoutVars>
          <dgm:chMax val="1"/>
          <dgm:chPref val="1"/>
        </dgm:presLayoutVars>
      </dgm:prSet>
      <dgm:spPr/>
    </dgm:pt>
    <dgm:pt modelId="{C5CA672C-322D-47E4-A45C-C3EE1484A71D}" type="pres">
      <dgm:prSet presAssocID="{FB4D0FEF-1438-4D05-895E-0318973690F7}" presName="sibTrans" presStyleCnt="0"/>
      <dgm:spPr/>
    </dgm:pt>
    <dgm:pt modelId="{52A3D995-5417-4CFF-B3AE-236CCDBEE922}" type="pres">
      <dgm:prSet presAssocID="{EE461133-69AF-49FD-9570-729017CB32AE}" presName="compNode" presStyleCnt="0"/>
      <dgm:spPr/>
    </dgm:pt>
    <dgm:pt modelId="{A154E273-5B3C-4759-AE57-3BB9ACCC81CC}" type="pres">
      <dgm:prSet presAssocID="{EE461133-69AF-49FD-9570-729017CB32AE}" presName="iconBgRect" presStyleLbl="bgShp" presStyleIdx="1" presStyleCnt="3"/>
      <dgm:spPr/>
    </dgm:pt>
    <dgm:pt modelId="{449DE382-6437-4C74-923D-C91AE4981895}" type="pres">
      <dgm:prSet presAssocID="{EE461133-69AF-49FD-9570-729017CB32AE}"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ity"/>
        </a:ext>
      </dgm:extLst>
    </dgm:pt>
    <dgm:pt modelId="{46D5C7F4-1D28-4D83-8D26-1963272E7954}" type="pres">
      <dgm:prSet presAssocID="{EE461133-69AF-49FD-9570-729017CB32AE}" presName="spaceRect" presStyleCnt="0"/>
      <dgm:spPr/>
    </dgm:pt>
    <dgm:pt modelId="{2F2513E8-0508-4C30-B714-12C77A328AD1}" type="pres">
      <dgm:prSet presAssocID="{EE461133-69AF-49FD-9570-729017CB32AE}" presName="textRect" presStyleLbl="revTx" presStyleIdx="1" presStyleCnt="3">
        <dgm:presLayoutVars>
          <dgm:chMax val="1"/>
          <dgm:chPref val="1"/>
        </dgm:presLayoutVars>
      </dgm:prSet>
      <dgm:spPr/>
    </dgm:pt>
    <dgm:pt modelId="{D16A1D3B-CE00-4E3F-A7D5-24863589FA71}" type="pres">
      <dgm:prSet presAssocID="{BC0F8707-3D5E-4858-ABB5-69853423E574}" presName="sibTrans" presStyleCnt="0"/>
      <dgm:spPr/>
    </dgm:pt>
    <dgm:pt modelId="{119BF3A2-2E47-4BDA-8165-8DA661C7575E}" type="pres">
      <dgm:prSet presAssocID="{EA4D3059-6A4D-4248-A850-F016E5A62EAB}" presName="compNode" presStyleCnt="0"/>
      <dgm:spPr/>
    </dgm:pt>
    <dgm:pt modelId="{E786E765-7A21-4763-BCFD-95A56D478557}" type="pres">
      <dgm:prSet presAssocID="{EA4D3059-6A4D-4248-A850-F016E5A62EAB}" presName="iconBgRect" presStyleLbl="bgShp" presStyleIdx="2" presStyleCnt="3"/>
      <dgm:spPr/>
    </dgm:pt>
    <dgm:pt modelId="{E3455626-5EFC-4E1E-A1A4-1822B63DA24E}" type="pres">
      <dgm:prSet presAssocID="{EA4D3059-6A4D-4248-A850-F016E5A62EAB}"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encil"/>
        </a:ext>
      </dgm:extLst>
    </dgm:pt>
    <dgm:pt modelId="{5AE0B3D0-9533-45B8-B7D9-CFB289AC27DA}" type="pres">
      <dgm:prSet presAssocID="{EA4D3059-6A4D-4248-A850-F016E5A62EAB}" presName="spaceRect" presStyleCnt="0"/>
      <dgm:spPr/>
    </dgm:pt>
    <dgm:pt modelId="{DB1A13D1-05BA-42E2-9E55-3D9300A35DA6}" type="pres">
      <dgm:prSet presAssocID="{EA4D3059-6A4D-4248-A850-F016E5A62EAB}" presName="textRect" presStyleLbl="revTx" presStyleIdx="2" presStyleCnt="3">
        <dgm:presLayoutVars>
          <dgm:chMax val="1"/>
          <dgm:chPref val="1"/>
        </dgm:presLayoutVars>
      </dgm:prSet>
      <dgm:spPr/>
    </dgm:pt>
  </dgm:ptLst>
  <dgm:cxnLst>
    <dgm:cxn modelId="{7B29583B-2506-44D4-BD68-B616D5C8CC32}" type="presOf" srcId="{EE461133-69AF-49FD-9570-729017CB32AE}" destId="{2F2513E8-0508-4C30-B714-12C77A328AD1}" srcOrd="0" destOrd="0" presId="urn:microsoft.com/office/officeart/2018/5/layout/IconCircleLabelList"/>
    <dgm:cxn modelId="{6A236A4F-B657-4AC6-B434-39562317B8C0}" type="presOf" srcId="{46BEF1B4-6BAE-4DD1-811E-BF6FE5D219D7}" destId="{64D9236C-EB70-4B2E-8DC2-377ABA6B422F}" srcOrd="0" destOrd="0" presId="urn:microsoft.com/office/officeart/2018/5/layout/IconCircleLabelList"/>
    <dgm:cxn modelId="{F1A74A85-9D13-4DA4-B31E-E25234F4197A}" srcId="{46BEF1B4-6BAE-4DD1-811E-BF6FE5D219D7}" destId="{875FC49E-B780-4B48-B399-74506F07BF16}" srcOrd="0" destOrd="0" parTransId="{81B4447D-3EC6-45FB-8A89-7EF674ECEDF6}" sibTransId="{FB4D0FEF-1438-4D05-895E-0318973690F7}"/>
    <dgm:cxn modelId="{C6098996-1655-4021-9A89-FBE6905D0B74}" srcId="{46BEF1B4-6BAE-4DD1-811E-BF6FE5D219D7}" destId="{EA4D3059-6A4D-4248-A850-F016E5A62EAB}" srcOrd="2" destOrd="0" parTransId="{7CE57D38-34A4-4199-B179-DCC163F978E0}" sibTransId="{27B72BDA-83AD-4C33-9082-ED18B39A690F}"/>
    <dgm:cxn modelId="{C45EAABD-D412-4E87-A3F5-569F9AACDE2D}" srcId="{46BEF1B4-6BAE-4DD1-811E-BF6FE5D219D7}" destId="{EE461133-69AF-49FD-9570-729017CB32AE}" srcOrd="1" destOrd="0" parTransId="{0446B53E-A9ED-49B3-88B4-60F2580ABEF1}" sibTransId="{BC0F8707-3D5E-4858-ABB5-69853423E574}"/>
    <dgm:cxn modelId="{1B27CEBF-3E74-4EF3-8F0A-FE08196C3E67}" type="presOf" srcId="{EA4D3059-6A4D-4248-A850-F016E5A62EAB}" destId="{DB1A13D1-05BA-42E2-9E55-3D9300A35DA6}" srcOrd="0" destOrd="0" presId="urn:microsoft.com/office/officeart/2018/5/layout/IconCircleLabelList"/>
    <dgm:cxn modelId="{DD10CADD-2CCC-4F5E-BB61-626043B9908D}" type="presOf" srcId="{875FC49E-B780-4B48-B399-74506F07BF16}" destId="{654E2FA6-FD3E-4B73-A667-A1629C78E213}" srcOrd="0" destOrd="0" presId="urn:microsoft.com/office/officeart/2018/5/layout/IconCircleLabelList"/>
    <dgm:cxn modelId="{3F46908A-E50D-4ACD-B05A-93BF3567A471}" type="presParOf" srcId="{64D9236C-EB70-4B2E-8DC2-377ABA6B422F}" destId="{E57D6CA1-E994-4591-92A1-3092AE9B38AF}" srcOrd="0" destOrd="0" presId="urn:microsoft.com/office/officeart/2018/5/layout/IconCircleLabelList"/>
    <dgm:cxn modelId="{7680013D-4776-41B0-82BC-4F36ED624EA0}" type="presParOf" srcId="{E57D6CA1-E994-4591-92A1-3092AE9B38AF}" destId="{30827F6E-3F32-4EDC-83A1-D000714BC293}" srcOrd="0" destOrd="0" presId="urn:microsoft.com/office/officeart/2018/5/layout/IconCircleLabelList"/>
    <dgm:cxn modelId="{88A6B61F-547C-437E-9698-5949DF7C7E96}" type="presParOf" srcId="{E57D6CA1-E994-4591-92A1-3092AE9B38AF}" destId="{015CAD6D-F24A-441E-A1A7-EDEC4A9AFE54}" srcOrd="1" destOrd="0" presId="urn:microsoft.com/office/officeart/2018/5/layout/IconCircleLabelList"/>
    <dgm:cxn modelId="{69A8C20F-EC3D-4467-8ABA-8B5A937E6D42}" type="presParOf" srcId="{E57D6CA1-E994-4591-92A1-3092AE9B38AF}" destId="{E83D718E-EA57-434E-A269-E5A1ACEC69CC}" srcOrd="2" destOrd="0" presId="urn:microsoft.com/office/officeart/2018/5/layout/IconCircleLabelList"/>
    <dgm:cxn modelId="{7E0D6F00-1263-43B8-A9BE-A58E35F9BB0A}" type="presParOf" srcId="{E57D6CA1-E994-4591-92A1-3092AE9B38AF}" destId="{654E2FA6-FD3E-4B73-A667-A1629C78E213}" srcOrd="3" destOrd="0" presId="urn:microsoft.com/office/officeart/2018/5/layout/IconCircleLabelList"/>
    <dgm:cxn modelId="{EE8FB153-1886-4DA1-90E3-5EAAF0C6F83F}" type="presParOf" srcId="{64D9236C-EB70-4B2E-8DC2-377ABA6B422F}" destId="{C5CA672C-322D-47E4-A45C-C3EE1484A71D}" srcOrd="1" destOrd="0" presId="urn:microsoft.com/office/officeart/2018/5/layout/IconCircleLabelList"/>
    <dgm:cxn modelId="{068C69E4-3C8D-4C92-AE32-81A7066CC792}" type="presParOf" srcId="{64D9236C-EB70-4B2E-8DC2-377ABA6B422F}" destId="{52A3D995-5417-4CFF-B3AE-236CCDBEE922}" srcOrd="2" destOrd="0" presId="urn:microsoft.com/office/officeart/2018/5/layout/IconCircleLabelList"/>
    <dgm:cxn modelId="{A8687F0D-9242-433A-950A-962DB52497EF}" type="presParOf" srcId="{52A3D995-5417-4CFF-B3AE-236CCDBEE922}" destId="{A154E273-5B3C-4759-AE57-3BB9ACCC81CC}" srcOrd="0" destOrd="0" presId="urn:microsoft.com/office/officeart/2018/5/layout/IconCircleLabelList"/>
    <dgm:cxn modelId="{5DE3FCE7-3F23-4E92-B36A-C4FD6F4211A8}" type="presParOf" srcId="{52A3D995-5417-4CFF-B3AE-236CCDBEE922}" destId="{449DE382-6437-4C74-923D-C91AE4981895}" srcOrd="1" destOrd="0" presId="urn:microsoft.com/office/officeart/2018/5/layout/IconCircleLabelList"/>
    <dgm:cxn modelId="{6E0FB2CD-3CB0-4DD3-8C1B-4B255C39C792}" type="presParOf" srcId="{52A3D995-5417-4CFF-B3AE-236CCDBEE922}" destId="{46D5C7F4-1D28-4D83-8D26-1963272E7954}" srcOrd="2" destOrd="0" presId="urn:microsoft.com/office/officeart/2018/5/layout/IconCircleLabelList"/>
    <dgm:cxn modelId="{7EFCA4B4-5D38-4DB6-BAC1-CF0AE2AE55B8}" type="presParOf" srcId="{52A3D995-5417-4CFF-B3AE-236CCDBEE922}" destId="{2F2513E8-0508-4C30-B714-12C77A328AD1}" srcOrd="3" destOrd="0" presId="urn:microsoft.com/office/officeart/2018/5/layout/IconCircleLabelList"/>
    <dgm:cxn modelId="{5BE50542-7F6B-4E7E-BAF3-7872A298A7F1}" type="presParOf" srcId="{64D9236C-EB70-4B2E-8DC2-377ABA6B422F}" destId="{D16A1D3B-CE00-4E3F-A7D5-24863589FA71}" srcOrd="3" destOrd="0" presId="urn:microsoft.com/office/officeart/2018/5/layout/IconCircleLabelList"/>
    <dgm:cxn modelId="{7AD98D1F-9A40-4136-B658-2854DE54AF6C}" type="presParOf" srcId="{64D9236C-EB70-4B2E-8DC2-377ABA6B422F}" destId="{119BF3A2-2E47-4BDA-8165-8DA661C7575E}" srcOrd="4" destOrd="0" presId="urn:microsoft.com/office/officeart/2018/5/layout/IconCircleLabelList"/>
    <dgm:cxn modelId="{4895BB47-242C-4110-99B0-B81CDE07F3FB}" type="presParOf" srcId="{119BF3A2-2E47-4BDA-8165-8DA661C7575E}" destId="{E786E765-7A21-4763-BCFD-95A56D478557}" srcOrd="0" destOrd="0" presId="urn:microsoft.com/office/officeart/2018/5/layout/IconCircleLabelList"/>
    <dgm:cxn modelId="{B780202E-0576-4942-90CB-50A05177BAC9}" type="presParOf" srcId="{119BF3A2-2E47-4BDA-8165-8DA661C7575E}" destId="{E3455626-5EFC-4E1E-A1A4-1822B63DA24E}" srcOrd="1" destOrd="0" presId="urn:microsoft.com/office/officeart/2018/5/layout/IconCircleLabelList"/>
    <dgm:cxn modelId="{08FDAFE6-A7F8-43EF-9156-4750F53DE65D}" type="presParOf" srcId="{119BF3A2-2E47-4BDA-8165-8DA661C7575E}" destId="{5AE0B3D0-9533-45B8-B7D9-CFB289AC27DA}" srcOrd="2" destOrd="0" presId="urn:microsoft.com/office/officeart/2018/5/layout/IconCircleLabelList"/>
    <dgm:cxn modelId="{BAC9C4CF-16EE-4D9D-9224-3FE54DC216AF}" type="presParOf" srcId="{119BF3A2-2E47-4BDA-8165-8DA661C7575E}" destId="{DB1A13D1-05BA-42E2-9E55-3D9300A35DA6}"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68B1976-641A-4AFF-8D8B-8FFD2D02BF4F}" type="doc">
      <dgm:prSet loTypeId="urn:microsoft.com/office/officeart/2018/2/layout/IconLabelList" loCatId="icon" qsTypeId="urn:microsoft.com/office/officeart/2005/8/quickstyle/simple1" qsCatId="simple" csTypeId="urn:microsoft.com/office/officeart/2005/8/colors/accent2_2" csCatId="accent2" phldr="1"/>
      <dgm:spPr/>
      <dgm:t>
        <a:bodyPr/>
        <a:lstStyle/>
        <a:p>
          <a:endParaRPr lang="en-US"/>
        </a:p>
      </dgm:t>
    </dgm:pt>
    <dgm:pt modelId="{06B29709-4E08-4CBE-AF0A-EC09B91C21D5}">
      <dgm:prSet/>
      <dgm:spPr/>
      <dgm:t>
        <a:bodyPr/>
        <a:lstStyle/>
        <a:p>
          <a:pPr>
            <a:lnSpc>
              <a:spcPct val="100000"/>
            </a:lnSpc>
          </a:pPr>
          <a:r>
            <a:rPr lang="en-US"/>
            <a:t>Career Center webpage</a:t>
          </a:r>
        </a:p>
      </dgm:t>
    </dgm:pt>
    <dgm:pt modelId="{7D1831C6-F423-43D7-A37E-54CBC7AC9833}" type="parTrans" cxnId="{7ADDBA68-DC49-4F8C-9261-018778391CB2}">
      <dgm:prSet/>
      <dgm:spPr/>
      <dgm:t>
        <a:bodyPr/>
        <a:lstStyle/>
        <a:p>
          <a:endParaRPr lang="en-US"/>
        </a:p>
      </dgm:t>
    </dgm:pt>
    <dgm:pt modelId="{644B5681-9DED-4006-A184-B8233C74E455}" type="sibTrans" cxnId="{7ADDBA68-DC49-4F8C-9261-018778391CB2}">
      <dgm:prSet/>
      <dgm:spPr/>
      <dgm:t>
        <a:bodyPr/>
        <a:lstStyle/>
        <a:p>
          <a:endParaRPr lang="en-US"/>
        </a:p>
      </dgm:t>
    </dgm:pt>
    <dgm:pt modelId="{02485B95-80FA-4C9D-8E1A-05848AFEEAE8}">
      <dgm:prSet/>
      <dgm:spPr/>
      <dgm:t>
        <a:bodyPr/>
        <a:lstStyle/>
        <a:p>
          <a:pPr rtl="0">
            <a:lnSpc>
              <a:spcPct val="100000"/>
            </a:lnSpc>
          </a:pPr>
          <a:r>
            <a:rPr lang="en-US"/>
            <a:t>Linked In</a:t>
          </a:r>
        </a:p>
      </dgm:t>
    </dgm:pt>
    <dgm:pt modelId="{2A8F2395-3717-4515-B003-2B563B99C820}" type="parTrans" cxnId="{B57A37FC-45B6-4C39-8BC9-1F945785C937}">
      <dgm:prSet/>
      <dgm:spPr/>
      <dgm:t>
        <a:bodyPr/>
        <a:lstStyle/>
        <a:p>
          <a:endParaRPr lang="en-US"/>
        </a:p>
      </dgm:t>
    </dgm:pt>
    <dgm:pt modelId="{41A8AAF2-76F7-490C-917E-F66C04A60D76}" type="sibTrans" cxnId="{B57A37FC-45B6-4C39-8BC9-1F945785C937}">
      <dgm:prSet/>
      <dgm:spPr/>
      <dgm:t>
        <a:bodyPr/>
        <a:lstStyle/>
        <a:p>
          <a:endParaRPr lang="en-US"/>
        </a:p>
      </dgm:t>
    </dgm:pt>
    <dgm:pt modelId="{5B518B47-6F6A-4F68-AAA4-DF2C84F5DC94}">
      <dgm:prSet/>
      <dgm:spPr/>
      <dgm:t>
        <a:bodyPr/>
        <a:lstStyle/>
        <a:p>
          <a:pPr>
            <a:lnSpc>
              <a:spcPct val="100000"/>
            </a:lnSpc>
          </a:pPr>
          <a:r>
            <a:rPr lang="en-US"/>
            <a:t>Networking</a:t>
          </a:r>
        </a:p>
      </dgm:t>
    </dgm:pt>
    <dgm:pt modelId="{A00CA544-B6FF-4929-85D4-383D93EA2AFB}" type="parTrans" cxnId="{3F75CE20-68DA-4932-AB9B-E1F2B6B33414}">
      <dgm:prSet/>
      <dgm:spPr/>
      <dgm:t>
        <a:bodyPr/>
        <a:lstStyle/>
        <a:p>
          <a:endParaRPr lang="en-US"/>
        </a:p>
      </dgm:t>
    </dgm:pt>
    <dgm:pt modelId="{93D240E4-6F02-4C51-9FBE-8C8C4652D221}" type="sibTrans" cxnId="{3F75CE20-68DA-4932-AB9B-E1F2B6B33414}">
      <dgm:prSet/>
      <dgm:spPr/>
      <dgm:t>
        <a:bodyPr/>
        <a:lstStyle/>
        <a:p>
          <a:endParaRPr lang="en-US"/>
        </a:p>
      </dgm:t>
    </dgm:pt>
    <dgm:pt modelId="{EBC572F0-EA21-4EB6-A12C-25C314396C69}" type="pres">
      <dgm:prSet presAssocID="{C68B1976-641A-4AFF-8D8B-8FFD2D02BF4F}" presName="root" presStyleCnt="0">
        <dgm:presLayoutVars>
          <dgm:dir/>
          <dgm:resizeHandles val="exact"/>
        </dgm:presLayoutVars>
      </dgm:prSet>
      <dgm:spPr/>
    </dgm:pt>
    <dgm:pt modelId="{7E776447-515D-437C-87E9-981EEAC85FD9}" type="pres">
      <dgm:prSet presAssocID="{06B29709-4E08-4CBE-AF0A-EC09B91C21D5}" presName="compNode" presStyleCnt="0"/>
      <dgm:spPr/>
    </dgm:pt>
    <dgm:pt modelId="{E9DB9DEE-36AA-4996-81B4-A8726BCCC9A0}" type="pres">
      <dgm:prSet presAssocID="{06B29709-4E08-4CBE-AF0A-EC09B91C21D5}"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onitor"/>
        </a:ext>
      </dgm:extLst>
    </dgm:pt>
    <dgm:pt modelId="{7B56F105-787E-4091-93CF-8577C3ABFFF0}" type="pres">
      <dgm:prSet presAssocID="{06B29709-4E08-4CBE-AF0A-EC09B91C21D5}" presName="spaceRect" presStyleCnt="0"/>
      <dgm:spPr/>
    </dgm:pt>
    <dgm:pt modelId="{C3CE6079-DF5F-425F-A0B4-2A9CD1204511}" type="pres">
      <dgm:prSet presAssocID="{06B29709-4E08-4CBE-AF0A-EC09B91C21D5}" presName="textRect" presStyleLbl="revTx" presStyleIdx="0" presStyleCnt="3">
        <dgm:presLayoutVars>
          <dgm:chMax val="1"/>
          <dgm:chPref val="1"/>
        </dgm:presLayoutVars>
      </dgm:prSet>
      <dgm:spPr/>
    </dgm:pt>
    <dgm:pt modelId="{03DE325D-C5BC-436C-8BF3-5250255BAC31}" type="pres">
      <dgm:prSet presAssocID="{644B5681-9DED-4006-A184-B8233C74E455}" presName="sibTrans" presStyleCnt="0"/>
      <dgm:spPr/>
    </dgm:pt>
    <dgm:pt modelId="{23D17780-FB17-4780-B204-9454799831A7}" type="pres">
      <dgm:prSet presAssocID="{02485B95-80FA-4C9D-8E1A-05848AFEEAE8}" presName="compNode" presStyleCnt="0"/>
      <dgm:spPr/>
    </dgm:pt>
    <dgm:pt modelId="{A5CA6DD0-D080-4E17-A644-0F868D8D7B5D}" type="pres">
      <dgm:prSet presAssocID="{02485B95-80FA-4C9D-8E1A-05848AFEEAE8}"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ocument"/>
        </a:ext>
      </dgm:extLst>
    </dgm:pt>
    <dgm:pt modelId="{D1F53D30-3360-4684-9368-ED442677FD72}" type="pres">
      <dgm:prSet presAssocID="{02485B95-80FA-4C9D-8E1A-05848AFEEAE8}" presName="spaceRect" presStyleCnt="0"/>
      <dgm:spPr/>
    </dgm:pt>
    <dgm:pt modelId="{206C6724-F1F8-4BEB-A6EB-EE6AD32E669B}" type="pres">
      <dgm:prSet presAssocID="{02485B95-80FA-4C9D-8E1A-05848AFEEAE8}" presName="textRect" presStyleLbl="revTx" presStyleIdx="1" presStyleCnt="3">
        <dgm:presLayoutVars>
          <dgm:chMax val="1"/>
          <dgm:chPref val="1"/>
        </dgm:presLayoutVars>
      </dgm:prSet>
      <dgm:spPr/>
    </dgm:pt>
    <dgm:pt modelId="{B8015AF6-A221-4260-8171-237B0898CC91}" type="pres">
      <dgm:prSet presAssocID="{41A8AAF2-76F7-490C-917E-F66C04A60D76}" presName="sibTrans" presStyleCnt="0"/>
      <dgm:spPr/>
    </dgm:pt>
    <dgm:pt modelId="{12C0BDE1-9178-49AC-A372-A045637C52EF}" type="pres">
      <dgm:prSet presAssocID="{5B518B47-6F6A-4F68-AAA4-DF2C84F5DC94}" presName="compNode" presStyleCnt="0"/>
      <dgm:spPr/>
    </dgm:pt>
    <dgm:pt modelId="{74B13B35-9EFE-4B69-8617-D92CD4947F23}" type="pres">
      <dgm:prSet presAssocID="{5B518B47-6F6A-4F68-AAA4-DF2C84F5DC94}"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andshake"/>
        </a:ext>
      </dgm:extLst>
    </dgm:pt>
    <dgm:pt modelId="{4C605BA5-BB26-45DA-82D2-CEB80EBB5C40}" type="pres">
      <dgm:prSet presAssocID="{5B518B47-6F6A-4F68-AAA4-DF2C84F5DC94}" presName="spaceRect" presStyleCnt="0"/>
      <dgm:spPr/>
    </dgm:pt>
    <dgm:pt modelId="{E8D94CA6-E061-4A13-AF56-E8937CF84C3A}" type="pres">
      <dgm:prSet presAssocID="{5B518B47-6F6A-4F68-AAA4-DF2C84F5DC94}" presName="textRect" presStyleLbl="revTx" presStyleIdx="2" presStyleCnt="3">
        <dgm:presLayoutVars>
          <dgm:chMax val="1"/>
          <dgm:chPref val="1"/>
        </dgm:presLayoutVars>
      </dgm:prSet>
      <dgm:spPr/>
    </dgm:pt>
  </dgm:ptLst>
  <dgm:cxnLst>
    <dgm:cxn modelId="{A5EB2E1D-48C3-47C1-8FED-6A0D7ADAA6CE}" type="presOf" srcId="{C68B1976-641A-4AFF-8D8B-8FFD2D02BF4F}" destId="{EBC572F0-EA21-4EB6-A12C-25C314396C69}" srcOrd="0" destOrd="0" presId="urn:microsoft.com/office/officeart/2018/2/layout/IconLabelList"/>
    <dgm:cxn modelId="{3F75CE20-68DA-4932-AB9B-E1F2B6B33414}" srcId="{C68B1976-641A-4AFF-8D8B-8FFD2D02BF4F}" destId="{5B518B47-6F6A-4F68-AAA4-DF2C84F5DC94}" srcOrd="2" destOrd="0" parTransId="{A00CA544-B6FF-4929-85D4-383D93EA2AFB}" sibTransId="{93D240E4-6F02-4C51-9FBE-8C8C4652D221}"/>
    <dgm:cxn modelId="{7ADDBA68-DC49-4F8C-9261-018778391CB2}" srcId="{C68B1976-641A-4AFF-8D8B-8FFD2D02BF4F}" destId="{06B29709-4E08-4CBE-AF0A-EC09B91C21D5}" srcOrd="0" destOrd="0" parTransId="{7D1831C6-F423-43D7-A37E-54CBC7AC9833}" sibTransId="{644B5681-9DED-4006-A184-B8233C74E455}"/>
    <dgm:cxn modelId="{7DB712A7-C529-49DB-A40A-02DA35720FEF}" type="presOf" srcId="{5B518B47-6F6A-4F68-AAA4-DF2C84F5DC94}" destId="{E8D94CA6-E061-4A13-AF56-E8937CF84C3A}" srcOrd="0" destOrd="0" presId="urn:microsoft.com/office/officeart/2018/2/layout/IconLabelList"/>
    <dgm:cxn modelId="{143075D9-80AE-47D8-8DB9-80B7E4D1ACE7}" type="presOf" srcId="{02485B95-80FA-4C9D-8E1A-05848AFEEAE8}" destId="{206C6724-F1F8-4BEB-A6EB-EE6AD32E669B}" srcOrd="0" destOrd="0" presId="urn:microsoft.com/office/officeart/2018/2/layout/IconLabelList"/>
    <dgm:cxn modelId="{525B0CE3-FB6F-485B-ACDA-FA85E57C30D6}" type="presOf" srcId="{06B29709-4E08-4CBE-AF0A-EC09B91C21D5}" destId="{C3CE6079-DF5F-425F-A0B4-2A9CD1204511}" srcOrd="0" destOrd="0" presId="urn:microsoft.com/office/officeart/2018/2/layout/IconLabelList"/>
    <dgm:cxn modelId="{B57A37FC-45B6-4C39-8BC9-1F945785C937}" srcId="{C68B1976-641A-4AFF-8D8B-8FFD2D02BF4F}" destId="{02485B95-80FA-4C9D-8E1A-05848AFEEAE8}" srcOrd="1" destOrd="0" parTransId="{2A8F2395-3717-4515-B003-2B563B99C820}" sibTransId="{41A8AAF2-76F7-490C-917E-F66C04A60D76}"/>
    <dgm:cxn modelId="{39BDC9F4-93EB-40AF-BB82-D2A755B47B1A}" type="presParOf" srcId="{EBC572F0-EA21-4EB6-A12C-25C314396C69}" destId="{7E776447-515D-437C-87E9-981EEAC85FD9}" srcOrd="0" destOrd="0" presId="urn:microsoft.com/office/officeart/2018/2/layout/IconLabelList"/>
    <dgm:cxn modelId="{8C8D0982-D374-4684-B0C5-6E41E563944E}" type="presParOf" srcId="{7E776447-515D-437C-87E9-981EEAC85FD9}" destId="{E9DB9DEE-36AA-4996-81B4-A8726BCCC9A0}" srcOrd="0" destOrd="0" presId="urn:microsoft.com/office/officeart/2018/2/layout/IconLabelList"/>
    <dgm:cxn modelId="{3E6CB286-0CBD-467C-8A68-264AE21A015F}" type="presParOf" srcId="{7E776447-515D-437C-87E9-981EEAC85FD9}" destId="{7B56F105-787E-4091-93CF-8577C3ABFFF0}" srcOrd="1" destOrd="0" presId="urn:microsoft.com/office/officeart/2018/2/layout/IconLabelList"/>
    <dgm:cxn modelId="{07BC4ADF-282D-4DAC-8B1D-799DF4055124}" type="presParOf" srcId="{7E776447-515D-437C-87E9-981EEAC85FD9}" destId="{C3CE6079-DF5F-425F-A0B4-2A9CD1204511}" srcOrd="2" destOrd="0" presId="urn:microsoft.com/office/officeart/2018/2/layout/IconLabelList"/>
    <dgm:cxn modelId="{3F11766F-1319-4970-84E0-D70A77765DFA}" type="presParOf" srcId="{EBC572F0-EA21-4EB6-A12C-25C314396C69}" destId="{03DE325D-C5BC-436C-8BF3-5250255BAC31}" srcOrd="1" destOrd="0" presId="urn:microsoft.com/office/officeart/2018/2/layout/IconLabelList"/>
    <dgm:cxn modelId="{C7F3A0FB-78D1-4B0F-90BD-756F231C3535}" type="presParOf" srcId="{EBC572F0-EA21-4EB6-A12C-25C314396C69}" destId="{23D17780-FB17-4780-B204-9454799831A7}" srcOrd="2" destOrd="0" presId="urn:microsoft.com/office/officeart/2018/2/layout/IconLabelList"/>
    <dgm:cxn modelId="{08F43C89-C0B4-4491-9576-87BE6314179D}" type="presParOf" srcId="{23D17780-FB17-4780-B204-9454799831A7}" destId="{A5CA6DD0-D080-4E17-A644-0F868D8D7B5D}" srcOrd="0" destOrd="0" presId="urn:microsoft.com/office/officeart/2018/2/layout/IconLabelList"/>
    <dgm:cxn modelId="{2DEB5FEA-7CFD-4BD9-AE6F-35EA40FFB458}" type="presParOf" srcId="{23D17780-FB17-4780-B204-9454799831A7}" destId="{D1F53D30-3360-4684-9368-ED442677FD72}" srcOrd="1" destOrd="0" presId="urn:microsoft.com/office/officeart/2018/2/layout/IconLabelList"/>
    <dgm:cxn modelId="{E1E4BA7E-A79A-43FC-BA35-852A33B37A63}" type="presParOf" srcId="{23D17780-FB17-4780-B204-9454799831A7}" destId="{206C6724-F1F8-4BEB-A6EB-EE6AD32E669B}" srcOrd="2" destOrd="0" presId="urn:microsoft.com/office/officeart/2018/2/layout/IconLabelList"/>
    <dgm:cxn modelId="{83252675-57E0-45EC-9AD4-A04FD7624CBE}" type="presParOf" srcId="{EBC572F0-EA21-4EB6-A12C-25C314396C69}" destId="{B8015AF6-A221-4260-8171-237B0898CC91}" srcOrd="3" destOrd="0" presId="urn:microsoft.com/office/officeart/2018/2/layout/IconLabelList"/>
    <dgm:cxn modelId="{E4BC6B22-2F43-4320-8059-6DEC6D3D1CF6}" type="presParOf" srcId="{EBC572F0-EA21-4EB6-A12C-25C314396C69}" destId="{12C0BDE1-9178-49AC-A372-A045637C52EF}" srcOrd="4" destOrd="0" presId="urn:microsoft.com/office/officeart/2018/2/layout/IconLabelList"/>
    <dgm:cxn modelId="{6DBAF333-912E-403C-8AD0-07237DFB58D0}" type="presParOf" srcId="{12C0BDE1-9178-49AC-A372-A045637C52EF}" destId="{74B13B35-9EFE-4B69-8617-D92CD4947F23}" srcOrd="0" destOrd="0" presId="urn:microsoft.com/office/officeart/2018/2/layout/IconLabelList"/>
    <dgm:cxn modelId="{7D93D032-A6C3-41CB-97C2-B74056EB5033}" type="presParOf" srcId="{12C0BDE1-9178-49AC-A372-A045637C52EF}" destId="{4C605BA5-BB26-45DA-82D2-CEB80EBB5C40}" srcOrd="1" destOrd="0" presId="urn:microsoft.com/office/officeart/2018/2/layout/IconLabelList"/>
    <dgm:cxn modelId="{60C8E7C5-E1E1-4AC0-B14E-8EDC0D290206}" type="presParOf" srcId="{12C0BDE1-9178-49AC-A372-A045637C52EF}" destId="{E8D94CA6-E061-4A13-AF56-E8937CF84C3A}"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8A984312-B143-41CF-B36B-B8D85B53B307}" type="doc">
      <dgm:prSet loTypeId="urn:microsoft.com/office/officeart/2016/7/layout/VerticalHollowActionList" loCatId="List" qsTypeId="urn:microsoft.com/office/officeart/2005/8/quickstyle/simple2" qsCatId="simple" csTypeId="urn:microsoft.com/office/officeart/2005/8/colors/accent2_2" csCatId="accent2"/>
      <dgm:spPr/>
      <dgm:t>
        <a:bodyPr/>
        <a:lstStyle/>
        <a:p>
          <a:endParaRPr lang="en-US"/>
        </a:p>
      </dgm:t>
    </dgm:pt>
    <dgm:pt modelId="{3D12D2A3-1B54-4907-88BA-E9A43F35911B}">
      <dgm:prSet/>
      <dgm:spPr/>
      <dgm:t>
        <a:bodyPr/>
        <a:lstStyle/>
        <a:p>
          <a:r>
            <a:rPr lang="en-US"/>
            <a:t>Highlight</a:t>
          </a:r>
        </a:p>
      </dgm:t>
    </dgm:pt>
    <dgm:pt modelId="{41F50BCF-38B6-4AF4-B451-98A1B3D5CDBF}" type="parTrans" cxnId="{E84F6E5B-7381-43BE-B9CC-E19280D90CCF}">
      <dgm:prSet/>
      <dgm:spPr/>
      <dgm:t>
        <a:bodyPr/>
        <a:lstStyle/>
        <a:p>
          <a:endParaRPr lang="en-US"/>
        </a:p>
      </dgm:t>
    </dgm:pt>
    <dgm:pt modelId="{EAD5710E-79C2-4309-8910-32A9CFD9AB80}" type="sibTrans" cxnId="{E84F6E5B-7381-43BE-B9CC-E19280D90CCF}">
      <dgm:prSet/>
      <dgm:spPr/>
      <dgm:t>
        <a:bodyPr/>
        <a:lstStyle/>
        <a:p>
          <a:endParaRPr lang="en-US"/>
        </a:p>
      </dgm:t>
    </dgm:pt>
    <dgm:pt modelId="{93DD5C0E-44A6-4909-A28E-16F0FF578F90}">
      <dgm:prSet/>
      <dgm:spPr/>
      <dgm:t>
        <a:bodyPr/>
        <a:lstStyle/>
        <a:p>
          <a:r>
            <a:rPr lang="en-US"/>
            <a:t>Highlight relevant information, like skills/action verbs, a mission statement or clues about the company culture</a:t>
          </a:r>
        </a:p>
      </dgm:t>
    </dgm:pt>
    <dgm:pt modelId="{FD318376-72FC-412A-A3D2-4ABA8831BC1E}" type="parTrans" cxnId="{085AE4D8-087F-4A4E-BFE4-081014B0DD1E}">
      <dgm:prSet/>
      <dgm:spPr/>
      <dgm:t>
        <a:bodyPr/>
        <a:lstStyle/>
        <a:p>
          <a:endParaRPr lang="en-US"/>
        </a:p>
      </dgm:t>
    </dgm:pt>
    <dgm:pt modelId="{805CAC09-F8DB-48BA-AB23-A88797B7B2E6}" type="sibTrans" cxnId="{085AE4D8-087F-4A4E-BFE4-081014B0DD1E}">
      <dgm:prSet/>
      <dgm:spPr/>
      <dgm:t>
        <a:bodyPr/>
        <a:lstStyle/>
        <a:p>
          <a:endParaRPr lang="en-US"/>
        </a:p>
      </dgm:t>
    </dgm:pt>
    <dgm:pt modelId="{F9EB8D86-88AF-4814-ABE4-0AE8271882B3}">
      <dgm:prSet/>
      <dgm:spPr/>
      <dgm:t>
        <a:bodyPr/>
        <a:lstStyle/>
        <a:p>
          <a:r>
            <a:rPr lang="en-US"/>
            <a:t>Match</a:t>
          </a:r>
        </a:p>
      </dgm:t>
    </dgm:pt>
    <dgm:pt modelId="{1697DEE1-C4BA-467B-984C-1A346D1B8318}" type="parTrans" cxnId="{A409DAFE-4051-4619-A5C5-4F53BF35BD06}">
      <dgm:prSet/>
      <dgm:spPr/>
      <dgm:t>
        <a:bodyPr/>
        <a:lstStyle/>
        <a:p>
          <a:endParaRPr lang="en-US"/>
        </a:p>
      </dgm:t>
    </dgm:pt>
    <dgm:pt modelId="{28E1BAB4-F857-4618-9CED-3FFE991F7113}" type="sibTrans" cxnId="{A409DAFE-4051-4619-A5C5-4F53BF35BD06}">
      <dgm:prSet/>
      <dgm:spPr/>
      <dgm:t>
        <a:bodyPr/>
        <a:lstStyle/>
        <a:p>
          <a:endParaRPr lang="en-US"/>
        </a:p>
      </dgm:t>
    </dgm:pt>
    <dgm:pt modelId="{EDFBDC82-A21B-44C9-9377-6B92509DB448}">
      <dgm:prSet/>
      <dgm:spPr/>
      <dgm:t>
        <a:bodyPr/>
        <a:lstStyle/>
        <a:p>
          <a:r>
            <a:rPr lang="en-US"/>
            <a:t>Match your own skills and experience to the job-listing</a:t>
          </a:r>
        </a:p>
      </dgm:t>
    </dgm:pt>
    <dgm:pt modelId="{C127C555-E9D8-4C6E-94A7-23AC25D34599}" type="parTrans" cxnId="{DE27F9D6-E5A4-4D91-9628-21D501541378}">
      <dgm:prSet/>
      <dgm:spPr/>
      <dgm:t>
        <a:bodyPr/>
        <a:lstStyle/>
        <a:p>
          <a:endParaRPr lang="en-US"/>
        </a:p>
      </dgm:t>
    </dgm:pt>
    <dgm:pt modelId="{6F88AEA1-1956-432F-8E22-5CF544AD1A1D}" type="sibTrans" cxnId="{DE27F9D6-E5A4-4D91-9628-21D501541378}">
      <dgm:prSet/>
      <dgm:spPr/>
      <dgm:t>
        <a:bodyPr/>
        <a:lstStyle/>
        <a:p>
          <a:endParaRPr lang="en-US"/>
        </a:p>
      </dgm:t>
    </dgm:pt>
    <dgm:pt modelId="{9DC54B0C-7868-4C0C-BC58-5250FD9FEBFB}">
      <dgm:prSet/>
      <dgm:spPr/>
      <dgm:t>
        <a:bodyPr/>
        <a:lstStyle/>
        <a:p>
          <a:r>
            <a:rPr lang="en-US"/>
            <a:t>Answer</a:t>
          </a:r>
        </a:p>
      </dgm:t>
    </dgm:pt>
    <dgm:pt modelId="{F19AEC02-B2A5-49E2-BEF8-09901012CA82}" type="parTrans" cxnId="{7D2F3F54-C308-4B83-A482-299F12BA0139}">
      <dgm:prSet/>
      <dgm:spPr/>
      <dgm:t>
        <a:bodyPr/>
        <a:lstStyle/>
        <a:p>
          <a:endParaRPr lang="en-US"/>
        </a:p>
      </dgm:t>
    </dgm:pt>
    <dgm:pt modelId="{5E763C47-AA3E-4918-9049-DDF1801290C4}" type="sibTrans" cxnId="{7D2F3F54-C308-4B83-A482-299F12BA0139}">
      <dgm:prSet/>
      <dgm:spPr/>
      <dgm:t>
        <a:bodyPr/>
        <a:lstStyle/>
        <a:p>
          <a:endParaRPr lang="en-US"/>
        </a:p>
      </dgm:t>
    </dgm:pt>
    <dgm:pt modelId="{99C8B80C-C5EB-4708-92C6-7882801A5CF5}">
      <dgm:prSet/>
      <dgm:spPr/>
      <dgm:t>
        <a:bodyPr/>
        <a:lstStyle/>
        <a:p>
          <a:r>
            <a:rPr lang="en-US"/>
            <a:t>Answer the question “Why do you want to work for us?” </a:t>
          </a:r>
        </a:p>
      </dgm:t>
    </dgm:pt>
    <dgm:pt modelId="{0A2C4C29-A02D-4073-86C9-0C0550FECCE3}" type="parTrans" cxnId="{144920FD-09D9-4130-ADE4-3BA715ADFD20}">
      <dgm:prSet/>
      <dgm:spPr/>
      <dgm:t>
        <a:bodyPr/>
        <a:lstStyle/>
        <a:p>
          <a:endParaRPr lang="en-US"/>
        </a:p>
      </dgm:t>
    </dgm:pt>
    <dgm:pt modelId="{C233691C-C015-4263-9FF8-FEB531B3A01B}" type="sibTrans" cxnId="{144920FD-09D9-4130-ADE4-3BA715ADFD20}">
      <dgm:prSet/>
      <dgm:spPr/>
      <dgm:t>
        <a:bodyPr/>
        <a:lstStyle/>
        <a:p>
          <a:endParaRPr lang="en-US"/>
        </a:p>
      </dgm:t>
    </dgm:pt>
    <dgm:pt modelId="{0669A805-060C-425E-A03B-BCABD3DF428E}" type="pres">
      <dgm:prSet presAssocID="{8A984312-B143-41CF-B36B-B8D85B53B307}" presName="Name0" presStyleCnt="0">
        <dgm:presLayoutVars>
          <dgm:dir/>
          <dgm:animLvl val="lvl"/>
          <dgm:resizeHandles val="exact"/>
        </dgm:presLayoutVars>
      </dgm:prSet>
      <dgm:spPr/>
    </dgm:pt>
    <dgm:pt modelId="{8241D509-9206-4E65-B42F-2AD1D396D8D0}" type="pres">
      <dgm:prSet presAssocID="{3D12D2A3-1B54-4907-88BA-E9A43F35911B}" presName="linNode" presStyleCnt="0"/>
      <dgm:spPr/>
    </dgm:pt>
    <dgm:pt modelId="{AC0E9D29-92EA-40E8-9DE4-EC425ABCFFBC}" type="pres">
      <dgm:prSet presAssocID="{3D12D2A3-1B54-4907-88BA-E9A43F35911B}" presName="parentText" presStyleLbl="solidFgAcc1" presStyleIdx="0" presStyleCnt="3">
        <dgm:presLayoutVars>
          <dgm:chMax val="1"/>
          <dgm:bulletEnabled/>
        </dgm:presLayoutVars>
      </dgm:prSet>
      <dgm:spPr/>
    </dgm:pt>
    <dgm:pt modelId="{E9548E55-BFE4-42F3-B6C3-2785E81D1865}" type="pres">
      <dgm:prSet presAssocID="{3D12D2A3-1B54-4907-88BA-E9A43F35911B}" presName="descendantText" presStyleLbl="alignNode1" presStyleIdx="0" presStyleCnt="3">
        <dgm:presLayoutVars>
          <dgm:bulletEnabled/>
        </dgm:presLayoutVars>
      </dgm:prSet>
      <dgm:spPr/>
    </dgm:pt>
    <dgm:pt modelId="{6847F0E2-CABF-4C65-82EB-308B03889F2F}" type="pres">
      <dgm:prSet presAssocID="{EAD5710E-79C2-4309-8910-32A9CFD9AB80}" presName="sp" presStyleCnt="0"/>
      <dgm:spPr/>
    </dgm:pt>
    <dgm:pt modelId="{27EA7850-B6AF-4BDC-9903-B82B3342D8D3}" type="pres">
      <dgm:prSet presAssocID="{F9EB8D86-88AF-4814-ABE4-0AE8271882B3}" presName="linNode" presStyleCnt="0"/>
      <dgm:spPr/>
    </dgm:pt>
    <dgm:pt modelId="{8BB2C152-59EB-4202-9C69-1CF17FE08D95}" type="pres">
      <dgm:prSet presAssocID="{F9EB8D86-88AF-4814-ABE4-0AE8271882B3}" presName="parentText" presStyleLbl="solidFgAcc1" presStyleIdx="1" presStyleCnt="3">
        <dgm:presLayoutVars>
          <dgm:chMax val="1"/>
          <dgm:bulletEnabled/>
        </dgm:presLayoutVars>
      </dgm:prSet>
      <dgm:spPr/>
    </dgm:pt>
    <dgm:pt modelId="{16347C4C-D86C-4170-859E-470DFCC62C5F}" type="pres">
      <dgm:prSet presAssocID="{F9EB8D86-88AF-4814-ABE4-0AE8271882B3}" presName="descendantText" presStyleLbl="alignNode1" presStyleIdx="1" presStyleCnt="3">
        <dgm:presLayoutVars>
          <dgm:bulletEnabled/>
        </dgm:presLayoutVars>
      </dgm:prSet>
      <dgm:spPr/>
    </dgm:pt>
    <dgm:pt modelId="{CC0BBD56-4F5E-4880-8B25-0B721BD175BE}" type="pres">
      <dgm:prSet presAssocID="{28E1BAB4-F857-4618-9CED-3FFE991F7113}" presName="sp" presStyleCnt="0"/>
      <dgm:spPr/>
    </dgm:pt>
    <dgm:pt modelId="{1974032A-DFEC-4234-9BC1-DCACB8C75AFD}" type="pres">
      <dgm:prSet presAssocID="{9DC54B0C-7868-4C0C-BC58-5250FD9FEBFB}" presName="linNode" presStyleCnt="0"/>
      <dgm:spPr/>
    </dgm:pt>
    <dgm:pt modelId="{95A4F75C-212C-4832-8597-2ED11524886D}" type="pres">
      <dgm:prSet presAssocID="{9DC54B0C-7868-4C0C-BC58-5250FD9FEBFB}" presName="parentText" presStyleLbl="solidFgAcc1" presStyleIdx="2" presStyleCnt="3">
        <dgm:presLayoutVars>
          <dgm:chMax val="1"/>
          <dgm:bulletEnabled/>
        </dgm:presLayoutVars>
      </dgm:prSet>
      <dgm:spPr/>
    </dgm:pt>
    <dgm:pt modelId="{36E8B9FC-282E-4970-9742-21EC95CF7C48}" type="pres">
      <dgm:prSet presAssocID="{9DC54B0C-7868-4C0C-BC58-5250FD9FEBFB}" presName="descendantText" presStyleLbl="alignNode1" presStyleIdx="2" presStyleCnt="3">
        <dgm:presLayoutVars>
          <dgm:bulletEnabled/>
        </dgm:presLayoutVars>
      </dgm:prSet>
      <dgm:spPr/>
    </dgm:pt>
  </dgm:ptLst>
  <dgm:cxnLst>
    <dgm:cxn modelId="{A2BFB11F-333E-4209-8DCC-72DED6F72B0E}" type="presOf" srcId="{3D12D2A3-1B54-4907-88BA-E9A43F35911B}" destId="{AC0E9D29-92EA-40E8-9DE4-EC425ABCFFBC}" srcOrd="0" destOrd="0" presId="urn:microsoft.com/office/officeart/2016/7/layout/VerticalHollowActionList"/>
    <dgm:cxn modelId="{C655D83C-E5FE-4454-8709-84C632DC1437}" type="presOf" srcId="{EDFBDC82-A21B-44C9-9377-6B92509DB448}" destId="{16347C4C-D86C-4170-859E-470DFCC62C5F}" srcOrd="0" destOrd="0" presId="urn:microsoft.com/office/officeart/2016/7/layout/VerticalHollowActionList"/>
    <dgm:cxn modelId="{E84F6E5B-7381-43BE-B9CC-E19280D90CCF}" srcId="{8A984312-B143-41CF-B36B-B8D85B53B307}" destId="{3D12D2A3-1B54-4907-88BA-E9A43F35911B}" srcOrd="0" destOrd="0" parTransId="{41F50BCF-38B6-4AF4-B451-98A1B3D5CDBF}" sibTransId="{EAD5710E-79C2-4309-8910-32A9CFD9AB80}"/>
    <dgm:cxn modelId="{75E39169-2FDB-4CC4-9107-0613BFBDBD0F}" type="presOf" srcId="{99C8B80C-C5EB-4708-92C6-7882801A5CF5}" destId="{36E8B9FC-282E-4970-9742-21EC95CF7C48}" srcOrd="0" destOrd="0" presId="urn:microsoft.com/office/officeart/2016/7/layout/VerticalHollowActionList"/>
    <dgm:cxn modelId="{9BD4704E-35E4-475E-9677-906B5606BB8A}" type="presOf" srcId="{93DD5C0E-44A6-4909-A28E-16F0FF578F90}" destId="{E9548E55-BFE4-42F3-B6C3-2785E81D1865}" srcOrd="0" destOrd="0" presId="urn:microsoft.com/office/officeart/2016/7/layout/VerticalHollowActionList"/>
    <dgm:cxn modelId="{7D2F3F54-C308-4B83-A482-299F12BA0139}" srcId="{8A984312-B143-41CF-B36B-B8D85B53B307}" destId="{9DC54B0C-7868-4C0C-BC58-5250FD9FEBFB}" srcOrd="2" destOrd="0" parTransId="{F19AEC02-B2A5-49E2-BEF8-09901012CA82}" sibTransId="{5E763C47-AA3E-4918-9049-DDF1801290C4}"/>
    <dgm:cxn modelId="{839B51AE-4A1C-4BAC-B130-20F2BA46CD03}" type="presOf" srcId="{F9EB8D86-88AF-4814-ABE4-0AE8271882B3}" destId="{8BB2C152-59EB-4202-9C69-1CF17FE08D95}" srcOrd="0" destOrd="0" presId="urn:microsoft.com/office/officeart/2016/7/layout/VerticalHollowActionList"/>
    <dgm:cxn modelId="{37A973D0-A9F4-4D82-A0D9-99E4D75366BD}" type="presOf" srcId="{8A984312-B143-41CF-B36B-B8D85B53B307}" destId="{0669A805-060C-425E-A03B-BCABD3DF428E}" srcOrd="0" destOrd="0" presId="urn:microsoft.com/office/officeart/2016/7/layout/VerticalHollowActionList"/>
    <dgm:cxn modelId="{DE27F9D6-E5A4-4D91-9628-21D501541378}" srcId="{F9EB8D86-88AF-4814-ABE4-0AE8271882B3}" destId="{EDFBDC82-A21B-44C9-9377-6B92509DB448}" srcOrd="0" destOrd="0" parTransId="{C127C555-E9D8-4C6E-94A7-23AC25D34599}" sibTransId="{6F88AEA1-1956-432F-8E22-5CF544AD1A1D}"/>
    <dgm:cxn modelId="{085AE4D8-087F-4A4E-BFE4-081014B0DD1E}" srcId="{3D12D2A3-1B54-4907-88BA-E9A43F35911B}" destId="{93DD5C0E-44A6-4909-A28E-16F0FF578F90}" srcOrd="0" destOrd="0" parTransId="{FD318376-72FC-412A-A3D2-4ABA8831BC1E}" sibTransId="{805CAC09-F8DB-48BA-AB23-A88797B7B2E6}"/>
    <dgm:cxn modelId="{67B01FE8-240E-4D18-9F16-4397D65293AD}" type="presOf" srcId="{9DC54B0C-7868-4C0C-BC58-5250FD9FEBFB}" destId="{95A4F75C-212C-4832-8597-2ED11524886D}" srcOrd="0" destOrd="0" presId="urn:microsoft.com/office/officeart/2016/7/layout/VerticalHollowActionList"/>
    <dgm:cxn modelId="{144920FD-09D9-4130-ADE4-3BA715ADFD20}" srcId="{9DC54B0C-7868-4C0C-BC58-5250FD9FEBFB}" destId="{99C8B80C-C5EB-4708-92C6-7882801A5CF5}" srcOrd="0" destOrd="0" parTransId="{0A2C4C29-A02D-4073-86C9-0C0550FECCE3}" sibTransId="{C233691C-C015-4263-9FF8-FEB531B3A01B}"/>
    <dgm:cxn modelId="{A409DAFE-4051-4619-A5C5-4F53BF35BD06}" srcId="{8A984312-B143-41CF-B36B-B8D85B53B307}" destId="{F9EB8D86-88AF-4814-ABE4-0AE8271882B3}" srcOrd="1" destOrd="0" parTransId="{1697DEE1-C4BA-467B-984C-1A346D1B8318}" sibTransId="{28E1BAB4-F857-4618-9CED-3FFE991F7113}"/>
    <dgm:cxn modelId="{08ED3FE2-3EB6-4762-8A0A-F77D92E712DE}" type="presParOf" srcId="{0669A805-060C-425E-A03B-BCABD3DF428E}" destId="{8241D509-9206-4E65-B42F-2AD1D396D8D0}" srcOrd="0" destOrd="0" presId="urn:microsoft.com/office/officeart/2016/7/layout/VerticalHollowActionList"/>
    <dgm:cxn modelId="{AC0DEDBE-E84C-42DC-BB54-EE97AACD0661}" type="presParOf" srcId="{8241D509-9206-4E65-B42F-2AD1D396D8D0}" destId="{AC0E9D29-92EA-40E8-9DE4-EC425ABCFFBC}" srcOrd="0" destOrd="0" presId="urn:microsoft.com/office/officeart/2016/7/layout/VerticalHollowActionList"/>
    <dgm:cxn modelId="{DE5C2E3D-3BCB-49AF-9AF6-3E5E63378285}" type="presParOf" srcId="{8241D509-9206-4E65-B42F-2AD1D396D8D0}" destId="{E9548E55-BFE4-42F3-B6C3-2785E81D1865}" srcOrd="1" destOrd="0" presId="urn:microsoft.com/office/officeart/2016/7/layout/VerticalHollowActionList"/>
    <dgm:cxn modelId="{B2F6209B-AFB5-46A0-86A1-E0848B8E8EF1}" type="presParOf" srcId="{0669A805-060C-425E-A03B-BCABD3DF428E}" destId="{6847F0E2-CABF-4C65-82EB-308B03889F2F}" srcOrd="1" destOrd="0" presId="urn:microsoft.com/office/officeart/2016/7/layout/VerticalHollowActionList"/>
    <dgm:cxn modelId="{6425BDC0-9174-4DD9-80E7-EDB5641E6335}" type="presParOf" srcId="{0669A805-060C-425E-A03B-BCABD3DF428E}" destId="{27EA7850-B6AF-4BDC-9903-B82B3342D8D3}" srcOrd="2" destOrd="0" presId="urn:microsoft.com/office/officeart/2016/7/layout/VerticalHollowActionList"/>
    <dgm:cxn modelId="{8165D2EB-1330-4D1F-AC76-3C3E0BD74E49}" type="presParOf" srcId="{27EA7850-B6AF-4BDC-9903-B82B3342D8D3}" destId="{8BB2C152-59EB-4202-9C69-1CF17FE08D95}" srcOrd="0" destOrd="0" presId="urn:microsoft.com/office/officeart/2016/7/layout/VerticalHollowActionList"/>
    <dgm:cxn modelId="{93E577FC-32AA-4111-A70B-A501DEA57CED}" type="presParOf" srcId="{27EA7850-B6AF-4BDC-9903-B82B3342D8D3}" destId="{16347C4C-D86C-4170-859E-470DFCC62C5F}" srcOrd="1" destOrd="0" presId="urn:microsoft.com/office/officeart/2016/7/layout/VerticalHollowActionList"/>
    <dgm:cxn modelId="{E09792C9-FA3E-4C12-B329-D17DA0D5505A}" type="presParOf" srcId="{0669A805-060C-425E-A03B-BCABD3DF428E}" destId="{CC0BBD56-4F5E-4880-8B25-0B721BD175BE}" srcOrd="3" destOrd="0" presId="urn:microsoft.com/office/officeart/2016/7/layout/VerticalHollowActionList"/>
    <dgm:cxn modelId="{85E78822-72EF-4A52-AD16-505CA655FBD7}" type="presParOf" srcId="{0669A805-060C-425E-A03B-BCABD3DF428E}" destId="{1974032A-DFEC-4234-9BC1-DCACB8C75AFD}" srcOrd="4" destOrd="0" presId="urn:microsoft.com/office/officeart/2016/7/layout/VerticalHollowActionList"/>
    <dgm:cxn modelId="{8D991B67-B0F2-43EB-A96A-6043FE8C1D02}" type="presParOf" srcId="{1974032A-DFEC-4234-9BC1-DCACB8C75AFD}" destId="{95A4F75C-212C-4832-8597-2ED11524886D}" srcOrd="0" destOrd="0" presId="urn:microsoft.com/office/officeart/2016/7/layout/VerticalHollowActionList"/>
    <dgm:cxn modelId="{1E14F322-0B36-44DC-9ECC-8C7BD07F6889}" type="presParOf" srcId="{1974032A-DFEC-4234-9BC1-DCACB8C75AFD}" destId="{36E8B9FC-282E-4970-9742-21EC95CF7C48}" srcOrd="1" destOrd="0" presId="urn:microsoft.com/office/officeart/2016/7/layout/VerticalHollowAc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DB38DBFC-A318-4274-912D-4D8D94E9B552}"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7B0C0BC3-3143-4CE5-A1C9-FA97EF54E663}">
      <dgm:prSet/>
      <dgm:spPr/>
      <dgm:t>
        <a:bodyPr/>
        <a:lstStyle/>
        <a:p>
          <a:pPr>
            <a:lnSpc>
              <a:spcPct val="100000"/>
            </a:lnSpc>
          </a:pPr>
          <a:r>
            <a:rPr lang="en-US"/>
            <a:t>Most of the time we are using more skills than we think we are.</a:t>
          </a:r>
        </a:p>
      </dgm:t>
    </dgm:pt>
    <dgm:pt modelId="{127913AF-649A-4B64-9CD8-141735F96EC8}" type="parTrans" cxnId="{859C08F1-2CCA-475B-801A-B0EE1F9FE94E}">
      <dgm:prSet/>
      <dgm:spPr/>
      <dgm:t>
        <a:bodyPr/>
        <a:lstStyle/>
        <a:p>
          <a:endParaRPr lang="en-US"/>
        </a:p>
      </dgm:t>
    </dgm:pt>
    <dgm:pt modelId="{D648A7EF-F722-47FA-A998-B9F400824F90}" type="sibTrans" cxnId="{859C08F1-2CCA-475B-801A-B0EE1F9FE94E}">
      <dgm:prSet/>
      <dgm:spPr/>
      <dgm:t>
        <a:bodyPr/>
        <a:lstStyle/>
        <a:p>
          <a:endParaRPr lang="en-US"/>
        </a:p>
      </dgm:t>
    </dgm:pt>
    <dgm:pt modelId="{28E5435E-9ACA-4374-9DCC-76087FC13AB1}">
      <dgm:prSet/>
      <dgm:spPr/>
      <dgm:t>
        <a:bodyPr/>
        <a:lstStyle/>
        <a:p>
          <a:pPr>
            <a:lnSpc>
              <a:spcPct val="100000"/>
            </a:lnSpc>
          </a:pPr>
          <a:r>
            <a:rPr lang="en-US"/>
            <a:t>We must identify them because if we don’t, the person reading the </a:t>
          </a:r>
          <a:r>
            <a:rPr lang="en-US">
              <a:latin typeface="Calibri"/>
            </a:rPr>
            <a:t>resumé</a:t>
          </a:r>
          <a:r>
            <a:rPr lang="en-US"/>
            <a:t> surely won’t. </a:t>
          </a:r>
        </a:p>
      </dgm:t>
    </dgm:pt>
    <dgm:pt modelId="{DFD8754D-D5A7-47CC-9D1B-26976BA1F45C}" type="parTrans" cxnId="{0DAD964C-3505-43AE-A57A-4FD985825005}">
      <dgm:prSet/>
      <dgm:spPr/>
      <dgm:t>
        <a:bodyPr/>
        <a:lstStyle/>
        <a:p>
          <a:endParaRPr lang="en-US"/>
        </a:p>
      </dgm:t>
    </dgm:pt>
    <dgm:pt modelId="{D10BC3C3-5EF5-4298-9E8E-4ACE184CCB85}" type="sibTrans" cxnId="{0DAD964C-3505-43AE-A57A-4FD985825005}">
      <dgm:prSet/>
      <dgm:spPr/>
      <dgm:t>
        <a:bodyPr/>
        <a:lstStyle/>
        <a:p>
          <a:endParaRPr lang="en-US"/>
        </a:p>
      </dgm:t>
    </dgm:pt>
    <dgm:pt modelId="{8B1332EF-4723-4B6F-B500-16CE686CC29A}" type="pres">
      <dgm:prSet presAssocID="{DB38DBFC-A318-4274-912D-4D8D94E9B552}" presName="root" presStyleCnt="0">
        <dgm:presLayoutVars>
          <dgm:dir/>
          <dgm:resizeHandles val="exact"/>
        </dgm:presLayoutVars>
      </dgm:prSet>
      <dgm:spPr/>
    </dgm:pt>
    <dgm:pt modelId="{627A991B-6ED3-4C07-8279-579AAEFC4B11}" type="pres">
      <dgm:prSet presAssocID="{7B0C0BC3-3143-4CE5-A1C9-FA97EF54E663}" presName="compNode" presStyleCnt="0"/>
      <dgm:spPr/>
    </dgm:pt>
    <dgm:pt modelId="{04B76315-5CBC-4388-A996-F724DD386342}" type="pres">
      <dgm:prSet presAssocID="{7B0C0BC3-3143-4CE5-A1C9-FA97EF54E663}" presName="bgRect" presStyleLbl="bgShp" presStyleIdx="0" presStyleCnt="2"/>
      <dgm:spPr/>
    </dgm:pt>
    <dgm:pt modelId="{066D538F-7A18-42BE-B2BE-99CA85241F6F}" type="pres">
      <dgm:prSet presAssocID="{7B0C0BC3-3143-4CE5-A1C9-FA97EF54E663}"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Light Bulb and Gear"/>
        </a:ext>
      </dgm:extLst>
    </dgm:pt>
    <dgm:pt modelId="{F63AB51B-BB13-479F-BEA0-3712DED45A83}" type="pres">
      <dgm:prSet presAssocID="{7B0C0BC3-3143-4CE5-A1C9-FA97EF54E663}" presName="spaceRect" presStyleCnt="0"/>
      <dgm:spPr/>
    </dgm:pt>
    <dgm:pt modelId="{5EE1DE0C-0F2E-40D4-BAF9-2EDCAF0D4115}" type="pres">
      <dgm:prSet presAssocID="{7B0C0BC3-3143-4CE5-A1C9-FA97EF54E663}" presName="parTx" presStyleLbl="revTx" presStyleIdx="0" presStyleCnt="2">
        <dgm:presLayoutVars>
          <dgm:chMax val="0"/>
          <dgm:chPref val="0"/>
        </dgm:presLayoutVars>
      </dgm:prSet>
      <dgm:spPr/>
    </dgm:pt>
    <dgm:pt modelId="{21FB9581-4AC1-4E3B-AA46-170F7B793DF1}" type="pres">
      <dgm:prSet presAssocID="{D648A7EF-F722-47FA-A998-B9F400824F90}" presName="sibTrans" presStyleCnt="0"/>
      <dgm:spPr/>
    </dgm:pt>
    <dgm:pt modelId="{1CF7C2C0-D914-41EE-96BB-5796DC12016D}" type="pres">
      <dgm:prSet presAssocID="{28E5435E-9ACA-4374-9DCC-76087FC13AB1}" presName="compNode" presStyleCnt="0"/>
      <dgm:spPr/>
    </dgm:pt>
    <dgm:pt modelId="{1307EDAC-F354-4044-863C-3077B11DCE69}" type="pres">
      <dgm:prSet presAssocID="{28E5435E-9ACA-4374-9DCC-76087FC13AB1}" presName="bgRect" presStyleLbl="bgShp" presStyleIdx="1" presStyleCnt="2"/>
      <dgm:spPr/>
    </dgm:pt>
    <dgm:pt modelId="{861DF978-EE46-434B-BFFE-C4389B1BEC77}" type="pres">
      <dgm:prSet presAssocID="{28E5435E-9ACA-4374-9DCC-76087FC13AB1}"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ooks"/>
        </a:ext>
      </dgm:extLst>
    </dgm:pt>
    <dgm:pt modelId="{79E7DF18-937F-4CBC-9A6F-B10903E330DA}" type="pres">
      <dgm:prSet presAssocID="{28E5435E-9ACA-4374-9DCC-76087FC13AB1}" presName="spaceRect" presStyleCnt="0"/>
      <dgm:spPr/>
    </dgm:pt>
    <dgm:pt modelId="{C1F45679-BC41-46AC-9E78-F363E26D478D}" type="pres">
      <dgm:prSet presAssocID="{28E5435E-9ACA-4374-9DCC-76087FC13AB1}" presName="parTx" presStyleLbl="revTx" presStyleIdx="1" presStyleCnt="2">
        <dgm:presLayoutVars>
          <dgm:chMax val="0"/>
          <dgm:chPref val="0"/>
        </dgm:presLayoutVars>
      </dgm:prSet>
      <dgm:spPr/>
    </dgm:pt>
  </dgm:ptLst>
  <dgm:cxnLst>
    <dgm:cxn modelId="{DAD83426-A5C2-4356-ACDD-D80535357A66}" type="presOf" srcId="{28E5435E-9ACA-4374-9DCC-76087FC13AB1}" destId="{C1F45679-BC41-46AC-9E78-F363E26D478D}" srcOrd="0" destOrd="0" presId="urn:microsoft.com/office/officeart/2018/2/layout/IconVerticalSolidList"/>
    <dgm:cxn modelId="{0DAD964C-3505-43AE-A57A-4FD985825005}" srcId="{DB38DBFC-A318-4274-912D-4D8D94E9B552}" destId="{28E5435E-9ACA-4374-9DCC-76087FC13AB1}" srcOrd="1" destOrd="0" parTransId="{DFD8754D-D5A7-47CC-9D1B-26976BA1F45C}" sibTransId="{D10BC3C3-5EF5-4298-9E8E-4ACE184CCB85}"/>
    <dgm:cxn modelId="{31A020F0-0CBE-43E8-AE49-A711444D92BF}" type="presOf" srcId="{DB38DBFC-A318-4274-912D-4D8D94E9B552}" destId="{8B1332EF-4723-4B6F-B500-16CE686CC29A}" srcOrd="0" destOrd="0" presId="urn:microsoft.com/office/officeart/2018/2/layout/IconVerticalSolidList"/>
    <dgm:cxn modelId="{859C08F1-2CCA-475B-801A-B0EE1F9FE94E}" srcId="{DB38DBFC-A318-4274-912D-4D8D94E9B552}" destId="{7B0C0BC3-3143-4CE5-A1C9-FA97EF54E663}" srcOrd="0" destOrd="0" parTransId="{127913AF-649A-4B64-9CD8-141735F96EC8}" sibTransId="{D648A7EF-F722-47FA-A998-B9F400824F90}"/>
    <dgm:cxn modelId="{E3AFAAF5-8DE3-4F36-BB9A-80399C99124E}" type="presOf" srcId="{7B0C0BC3-3143-4CE5-A1C9-FA97EF54E663}" destId="{5EE1DE0C-0F2E-40D4-BAF9-2EDCAF0D4115}" srcOrd="0" destOrd="0" presId="urn:microsoft.com/office/officeart/2018/2/layout/IconVerticalSolidList"/>
    <dgm:cxn modelId="{2DB27526-CAC0-4AF3-BA30-219F9F01528E}" type="presParOf" srcId="{8B1332EF-4723-4B6F-B500-16CE686CC29A}" destId="{627A991B-6ED3-4C07-8279-579AAEFC4B11}" srcOrd="0" destOrd="0" presId="urn:microsoft.com/office/officeart/2018/2/layout/IconVerticalSolidList"/>
    <dgm:cxn modelId="{490AA558-DF91-494F-8257-2D8BA1760933}" type="presParOf" srcId="{627A991B-6ED3-4C07-8279-579AAEFC4B11}" destId="{04B76315-5CBC-4388-A996-F724DD386342}" srcOrd="0" destOrd="0" presId="urn:microsoft.com/office/officeart/2018/2/layout/IconVerticalSolidList"/>
    <dgm:cxn modelId="{06A0EBE7-9F3A-4429-8354-0E10B1D62649}" type="presParOf" srcId="{627A991B-6ED3-4C07-8279-579AAEFC4B11}" destId="{066D538F-7A18-42BE-B2BE-99CA85241F6F}" srcOrd="1" destOrd="0" presId="urn:microsoft.com/office/officeart/2018/2/layout/IconVerticalSolidList"/>
    <dgm:cxn modelId="{6F9F12FD-B7FF-453F-9B69-B46386B95D88}" type="presParOf" srcId="{627A991B-6ED3-4C07-8279-579AAEFC4B11}" destId="{F63AB51B-BB13-479F-BEA0-3712DED45A83}" srcOrd="2" destOrd="0" presId="urn:microsoft.com/office/officeart/2018/2/layout/IconVerticalSolidList"/>
    <dgm:cxn modelId="{ACD0C2F7-DFBF-4684-91E4-BAE3D1322B93}" type="presParOf" srcId="{627A991B-6ED3-4C07-8279-579AAEFC4B11}" destId="{5EE1DE0C-0F2E-40D4-BAF9-2EDCAF0D4115}" srcOrd="3" destOrd="0" presId="urn:microsoft.com/office/officeart/2018/2/layout/IconVerticalSolidList"/>
    <dgm:cxn modelId="{41B0196A-26A1-40F7-AC6D-C82C0DD5047F}" type="presParOf" srcId="{8B1332EF-4723-4B6F-B500-16CE686CC29A}" destId="{21FB9581-4AC1-4E3B-AA46-170F7B793DF1}" srcOrd="1" destOrd="0" presId="urn:microsoft.com/office/officeart/2018/2/layout/IconVerticalSolidList"/>
    <dgm:cxn modelId="{17AE8DB4-DB2F-40E5-9965-A069BCDD6A94}" type="presParOf" srcId="{8B1332EF-4723-4B6F-B500-16CE686CC29A}" destId="{1CF7C2C0-D914-41EE-96BB-5796DC12016D}" srcOrd="2" destOrd="0" presId="urn:microsoft.com/office/officeart/2018/2/layout/IconVerticalSolidList"/>
    <dgm:cxn modelId="{A87E1904-7837-45DF-9AC0-E78CBB012F79}" type="presParOf" srcId="{1CF7C2C0-D914-41EE-96BB-5796DC12016D}" destId="{1307EDAC-F354-4044-863C-3077B11DCE69}" srcOrd="0" destOrd="0" presId="urn:microsoft.com/office/officeart/2018/2/layout/IconVerticalSolidList"/>
    <dgm:cxn modelId="{55135056-2B21-4153-B1B9-E5C46F901A20}" type="presParOf" srcId="{1CF7C2C0-D914-41EE-96BB-5796DC12016D}" destId="{861DF978-EE46-434B-BFFE-C4389B1BEC77}" srcOrd="1" destOrd="0" presId="urn:microsoft.com/office/officeart/2018/2/layout/IconVerticalSolidList"/>
    <dgm:cxn modelId="{AEC03E49-1E89-44EB-83C9-F1AE7BA66FC6}" type="presParOf" srcId="{1CF7C2C0-D914-41EE-96BB-5796DC12016D}" destId="{79E7DF18-937F-4CBC-9A6F-B10903E330DA}" srcOrd="2" destOrd="0" presId="urn:microsoft.com/office/officeart/2018/2/layout/IconVerticalSolidList"/>
    <dgm:cxn modelId="{1A7F1453-CE72-4700-A0DE-57A1041DB12D}" type="presParOf" srcId="{1CF7C2C0-D914-41EE-96BB-5796DC12016D}" destId="{C1F45679-BC41-46AC-9E78-F363E26D478D}"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C165C1F5-C309-4718-BBC4-B61F09CAAABA}" type="doc">
      <dgm:prSet loTypeId="urn:microsoft.com/office/officeart/2008/layout/LinedList" loCatId="list" qsTypeId="urn:microsoft.com/office/officeart/2005/8/quickstyle/simple5" qsCatId="simple" csTypeId="urn:microsoft.com/office/officeart/2005/8/colors/accent2_2" csCatId="accent2" phldr="1"/>
      <dgm:spPr/>
      <dgm:t>
        <a:bodyPr/>
        <a:lstStyle/>
        <a:p>
          <a:endParaRPr lang="en-US"/>
        </a:p>
      </dgm:t>
    </dgm:pt>
    <dgm:pt modelId="{08E1F9F8-CA03-41BF-B7B5-1F6397D00A61}">
      <dgm:prSet/>
      <dgm:spPr/>
      <dgm:t>
        <a:bodyPr/>
        <a:lstStyle/>
        <a:p>
          <a:pPr rtl="0"/>
          <a:r>
            <a:rPr lang="en-US"/>
            <a:t>Volunteer at children's school</a:t>
          </a:r>
          <a:r>
            <a:rPr lang="en-US">
              <a:latin typeface="Calibri"/>
            </a:rPr>
            <a:t> or work on the PTA?</a:t>
          </a:r>
          <a:endParaRPr lang="en-US"/>
        </a:p>
      </dgm:t>
    </dgm:pt>
    <dgm:pt modelId="{C9D44127-DE8C-4B57-8A9D-C4D63146F761}" type="parTrans" cxnId="{65369B60-03B0-40DC-8227-99B015D37EF8}">
      <dgm:prSet/>
      <dgm:spPr/>
      <dgm:t>
        <a:bodyPr/>
        <a:lstStyle/>
        <a:p>
          <a:endParaRPr lang="en-US"/>
        </a:p>
      </dgm:t>
    </dgm:pt>
    <dgm:pt modelId="{7B27E89D-0626-4BB6-BC3E-E2D6696F41BD}" type="sibTrans" cxnId="{65369B60-03B0-40DC-8227-99B015D37EF8}">
      <dgm:prSet/>
      <dgm:spPr/>
      <dgm:t>
        <a:bodyPr/>
        <a:lstStyle/>
        <a:p>
          <a:endParaRPr lang="en-US"/>
        </a:p>
      </dgm:t>
    </dgm:pt>
    <dgm:pt modelId="{3DA3E79E-D0CC-4724-8549-3F33D6C45DEA}">
      <dgm:prSet/>
      <dgm:spPr/>
      <dgm:t>
        <a:bodyPr/>
        <a:lstStyle/>
        <a:p>
          <a:r>
            <a:rPr lang="en-US"/>
            <a:t>Involved with your HOA or a community group?</a:t>
          </a:r>
        </a:p>
      </dgm:t>
    </dgm:pt>
    <dgm:pt modelId="{C5FB2BFF-774A-420A-A6E9-3DB8D89E8781}" type="parTrans" cxnId="{24159463-EF53-4B9E-A9FC-10F13C883F6B}">
      <dgm:prSet/>
      <dgm:spPr/>
      <dgm:t>
        <a:bodyPr/>
        <a:lstStyle/>
        <a:p>
          <a:endParaRPr lang="en-US"/>
        </a:p>
      </dgm:t>
    </dgm:pt>
    <dgm:pt modelId="{7A7D557B-F3FD-490F-A6E1-B0C0F7DF79A8}" type="sibTrans" cxnId="{24159463-EF53-4B9E-A9FC-10F13C883F6B}">
      <dgm:prSet/>
      <dgm:spPr/>
      <dgm:t>
        <a:bodyPr/>
        <a:lstStyle/>
        <a:p>
          <a:endParaRPr lang="en-US"/>
        </a:p>
      </dgm:t>
    </dgm:pt>
    <dgm:pt modelId="{F61FB779-E4DA-432E-9CEA-C6632CC9253D}">
      <dgm:prSet/>
      <dgm:spPr/>
      <dgm:t>
        <a:bodyPr/>
        <a:lstStyle/>
        <a:p>
          <a:r>
            <a:rPr lang="en-US"/>
            <a:t>Work on projects with your church?</a:t>
          </a:r>
        </a:p>
      </dgm:t>
    </dgm:pt>
    <dgm:pt modelId="{D8F16B7B-1199-48DD-95B8-046C5940EF33}" type="parTrans" cxnId="{D8579DA5-E4DC-4F28-B8CA-70F3AFEEDBFC}">
      <dgm:prSet/>
      <dgm:spPr/>
      <dgm:t>
        <a:bodyPr/>
        <a:lstStyle/>
        <a:p>
          <a:endParaRPr lang="en-US"/>
        </a:p>
      </dgm:t>
    </dgm:pt>
    <dgm:pt modelId="{56BD784B-7288-4D25-8EE0-3B9890AC0FB1}" type="sibTrans" cxnId="{D8579DA5-E4DC-4F28-B8CA-70F3AFEEDBFC}">
      <dgm:prSet/>
      <dgm:spPr/>
      <dgm:t>
        <a:bodyPr/>
        <a:lstStyle/>
        <a:p>
          <a:endParaRPr lang="en-US"/>
        </a:p>
      </dgm:t>
    </dgm:pt>
    <dgm:pt modelId="{C3709A35-5450-4B02-95A1-4A99D6B20A96}">
      <dgm:prSet/>
      <dgm:spPr/>
      <dgm:t>
        <a:bodyPr/>
        <a:lstStyle/>
        <a:p>
          <a:r>
            <a:rPr lang="en-US"/>
            <a:t>Organize activities for kids or adults?</a:t>
          </a:r>
        </a:p>
      </dgm:t>
    </dgm:pt>
    <dgm:pt modelId="{A66970DB-57A0-4FC5-AB43-AC4544014159}" type="parTrans" cxnId="{76ABBBAA-86AE-421F-BC3F-4C3B8C54BCBA}">
      <dgm:prSet/>
      <dgm:spPr/>
      <dgm:t>
        <a:bodyPr/>
        <a:lstStyle/>
        <a:p>
          <a:endParaRPr lang="en-US"/>
        </a:p>
      </dgm:t>
    </dgm:pt>
    <dgm:pt modelId="{8F9C7DA4-688C-4A65-A468-EBDF6B0B2FED}" type="sibTrans" cxnId="{76ABBBAA-86AE-421F-BC3F-4C3B8C54BCBA}">
      <dgm:prSet/>
      <dgm:spPr/>
      <dgm:t>
        <a:bodyPr/>
        <a:lstStyle/>
        <a:p>
          <a:endParaRPr lang="en-US"/>
        </a:p>
      </dgm:t>
    </dgm:pt>
    <dgm:pt modelId="{9ACC7F07-75B1-4422-BAE2-9D73A9A0A462}">
      <dgm:prSet/>
      <dgm:spPr/>
      <dgm:t>
        <a:bodyPr/>
        <a:lstStyle/>
        <a:p>
          <a:r>
            <a:rPr lang="en-US"/>
            <a:t>Involved with sports activities in the neighborhood or community?</a:t>
          </a:r>
        </a:p>
      </dgm:t>
    </dgm:pt>
    <dgm:pt modelId="{2D33A5D3-013C-48CF-A83C-383662952B35}" type="parTrans" cxnId="{DABBB3EF-F43D-4688-9D77-C7A80FE1131D}">
      <dgm:prSet/>
      <dgm:spPr/>
      <dgm:t>
        <a:bodyPr/>
        <a:lstStyle/>
        <a:p>
          <a:endParaRPr lang="en-US"/>
        </a:p>
      </dgm:t>
    </dgm:pt>
    <dgm:pt modelId="{1BEA505E-55F0-4A60-8A71-E5009069335C}" type="sibTrans" cxnId="{DABBB3EF-F43D-4688-9D77-C7A80FE1131D}">
      <dgm:prSet/>
      <dgm:spPr/>
      <dgm:t>
        <a:bodyPr/>
        <a:lstStyle/>
        <a:p>
          <a:endParaRPr lang="en-US"/>
        </a:p>
      </dgm:t>
    </dgm:pt>
    <dgm:pt modelId="{FE385D26-ADB3-446D-8415-2281F675AA2A}">
      <dgm:prSet/>
      <dgm:spPr/>
      <dgm:t>
        <a:bodyPr/>
        <a:lstStyle/>
        <a:p>
          <a:r>
            <a:rPr lang="en-US"/>
            <a:t>Help out at a family business or local organization?</a:t>
          </a:r>
        </a:p>
      </dgm:t>
    </dgm:pt>
    <dgm:pt modelId="{10546C48-818E-4915-986A-F13549810EEC}" type="parTrans" cxnId="{F1D0EF0B-6740-419E-BEB0-4ADD40B06226}">
      <dgm:prSet/>
      <dgm:spPr/>
      <dgm:t>
        <a:bodyPr/>
        <a:lstStyle/>
        <a:p>
          <a:endParaRPr lang="en-US"/>
        </a:p>
      </dgm:t>
    </dgm:pt>
    <dgm:pt modelId="{5B93373F-DBC2-4670-AD55-F3C93AD82500}" type="sibTrans" cxnId="{F1D0EF0B-6740-419E-BEB0-4ADD40B06226}">
      <dgm:prSet/>
      <dgm:spPr/>
      <dgm:t>
        <a:bodyPr/>
        <a:lstStyle/>
        <a:p>
          <a:endParaRPr lang="en-US"/>
        </a:p>
      </dgm:t>
    </dgm:pt>
    <dgm:pt modelId="{CE73E1BC-6BC5-4302-9F86-E538BD4EB053}">
      <dgm:prSet/>
      <dgm:spPr/>
      <dgm:t>
        <a:bodyPr/>
        <a:lstStyle/>
        <a:p>
          <a:r>
            <a:rPr lang="en-US"/>
            <a:t>Participate in food or clothes drives?</a:t>
          </a:r>
        </a:p>
      </dgm:t>
    </dgm:pt>
    <dgm:pt modelId="{B62CA1C2-9C64-4FF9-A6CB-7F017E668B7F}" type="parTrans" cxnId="{E9E56C79-7CE7-4003-A0B6-1969CE556FD1}">
      <dgm:prSet/>
      <dgm:spPr/>
      <dgm:t>
        <a:bodyPr/>
        <a:lstStyle/>
        <a:p>
          <a:endParaRPr lang="en-US"/>
        </a:p>
      </dgm:t>
    </dgm:pt>
    <dgm:pt modelId="{F0F80547-09BF-460D-928D-00781D759DBF}" type="sibTrans" cxnId="{E9E56C79-7CE7-4003-A0B6-1969CE556FD1}">
      <dgm:prSet/>
      <dgm:spPr/>
      <dgm:t>
        <a:bodyPr/>
        <a:lstStyle/>
        <a:p>
          <a:endParaRPr lang="en-US"/>
        </a:p>
      </dgm:t>
    </dgm:pt>
    <dgm:pt modelId="{1D60CE06-E93E-4837-AE0B-6079DAB95727}">
      <dgm:prSet phldr="0"/>
      <dgm:spPr/>
      <dgm:t>
        <a:bodyPr/>
        <a:lstStyle/>
        <a:p>
          <a:pPr rtl="0"/>
          <a:r>
            <a:rPr lang="en-US">
              <a:latin typeface="Calibri"/>
            </a:rPr>
            <a:t>Help with web design or online webpage projects?</a:t>
          </a:r>
        </a:p>
      </dgm:t>
    </dgm:pt>
    <dgm:pt modelId="{CA3A5522-48C9-4848-BA0F-AF4B3AF36EA4}" type="parTrans" cxnId="{E99F8B39-EB95-498E-A78F-A69C72AC1CFB}">
      <dgm:prSet/>
      <dgm:spPr/>
    </dgm:pt>
    <dgm:pt modelId="{6E58D01E-C89D-4A8D-A7F7-39A07D6EFA2C}" type="sibTrans" cxnId="{E99F8B39-EB95-498E-A78F-A69C72AC1CFB}">
      <dgm:prSet/>
      <dgm:spPr/>
    </dgm:pt>
    <dgm:pt modelId="{A6CC0D37-5F85-4139-BE1D-D585B4E47D40}" type="pres">
      <dgm:prSet presAssocID="{C165C1F5-C309-4718-BBC4-B61F09CAAABA}" presName="vert0" presStyleCnt="0">
        <dgm:presLayoutVars>
          <dgm:dir/>
          <dgm:animOne val="branch"/>
          <dgm:animLvl val="lvl"/>
        </dgm:presLayoutVars>
      </dgm:prSet>
      <dgm:spPr/>
    </dgm:pt>
    <dgm:pt modelId="{84B56F6B-42FA-4BE8-A700-3E4ABD800872}" type="pres">
      <dgm:prSet presAssocID="{08E1F9F8-CA03-41BF-B7B5-1F6397D00A61}" presName="thickLine" presStyleLbl="alignNode1" presStyleIdx="0" presStyleCnt="8"/>
      <dgm:spPr/>
    </dgm:pt>
    <dgm:pt modelId="{FDABFDAB-3589-43D8-8AD7-15EB82ACFD39}" type="pres">
      <dgm:prSet presAssocID="{08E1F9F8-CA03-41BF-B7B5-1F6397D00A61}" presName="horz1" presStyleCnt="0"/>
      <dgm:spPr/>
    </dgm:pt>
    <dgm:pt modelId="{26EA8F3E-4AD3-48CC-917C-05EC163179D5}" type="pres">
      <dgm:prSet presAssocID="{08E1F9F8-CA03-41BF-B7B5-1F6397D00A61}" presName="tx1" presStyleLbl="revTx" presStyleIdx="0" presStyleCnt="8"/>
      <dgm:spPr/>
    </dgm:pt>
    <dgm:pt modelId="{4D70C614-4FF6-46E1-BCCE-6C67C2D492D2}" type="pres">
      <dgm:prSet presAssocID="{08E1F9F8-CA03-41BF-B7B5-1F6397D00A61}" presName="vert1" presStyleCnt="0"/>
      <dgm:spPr/>
    </dgm:pt>
    <dgm:pt modelId="{69BAB2EA-531D-4262-9F04-2704CE156070}" type="pres">
      <dgm:prSet presAssocID="{3DA3E79E-D0CC-4724-8549-3F33D6C45DEA}" presName="thickLine" presStyleLbl="alignNode1" presStyleIdx="1" presStyleCnt="8"/>
      <dgm:spPr/>
    </dgm:pt>
    <dgm:pt modelId="{F20E642E-9439-4AEC-AE2E-77771CB2DF4B}" type="pres">
      <dgm:prSet presAssocID="{3DA3E79E-D0CC-4724-8549-3F33D6C45DEA}" presName="horz1" presStyleCnt="0"/>
      <dgm:spPr/>
    </dgm:pt>
    <dgm:pt modelId="{269227E1-9317-4802-987A-C3D06172E591}" type="pres">
      <dgm:prSet presAssocID="{3DA3E79E-D0CC-4724-8549-3F33D6C45DEA}" presName="tx1" presStyleLbl="revTx" presStyleIdx="1" presStyleCnt="8"/>
      <dgm:spPr/>
    </dgm:pt>
    <dgm:pt modelId="{D8263CDA-4C68-4674-904E-6D760B680B48}" type="pres">
      <dgm:prSet presAssocID="{3DA3E79E-D0CC-4724-8549-3F33D6C45DEA}" presName="vert1" presStyleCnt="0"/>
      <dgm:spPr/>
    </dgm:pt>
    <dgm:pt modelId="{F6874982-6DAE-449C-9851-0068A7EBE866}" type="pres">
      <dgm:prSet presAssocID="{F61FB779-E4DA-432E-9CEA-C6632CC9253D}" presName="thickLine" presStyleLbl="alignNode1" presStyleIdx="2" presStyleCnt="8"/>
      <dgm:spPr/>
    </dgm:pt>
    <dgm:pt modelId="{DE38B6CC-5880-49BF-9C72-DA9B58D9F392}" type="pres">
      <dgm:prSet presAssocID="{F61FB779-E4DA-432E-9CEA-C6632CC9253D}" presName="horz1" presStyleCnt="0"/>
      <dgm:spPr/>
    </dgm:pt>
    <dgm:pt modelId="{24A0429E-6495-4CF9-BC06-7AD437AECD7C}" type="pres">
      <dgm:prSet presAssocID="{F61FB779-E4DA-432E-9CEA-C6632CC9253D}" presName="tx1" presStyleLbl="revTx" presStyleIdx="2" presStyleCnt="8"/>
      <dgm:spPr/>
    </dgm:pt>
    <dgm:pt modelId="{E3AB5490-5DB6-4E8F-A83D-79C8F5478B95}" type="pres">
      <dgm:prSet presAssocID="{F61FB779-E4DA-432E-9CEA-C6632CC9253D}" presName="vert1" presStyleCnt="0"/>
      <dgm:spPr/>
    </dgm:pt>
    <dgm:pt modelId="{3DDF95EE-9418-4298-8315-062AF4CFCDD9}" type="pres">
      <dgm:prSet presAssocID="{C3709A35-5450-4B02-95A1-4A99D6B20A96}" presName="thickLine" presStyleLbl="alignNode1" presStyleIdx="3" presStyleCnt="8"/>
      <dgm:spPr/>
    </dgm:pt>
    <dgm:pt modelId="{66763D4F-943F-4261-BC7A-46195A15A471}" type="pres">
      <dgm:prSet presAssocID="{C3709A35-5450-4B02-95A1-4A99D6B20A96}" presName="horz1" presStyleCnt="0"/>
      <dgm:spPr/>
    </dgm:pt>
    <dgm:pt modelId="{25870F4E-1C4E-4E2D-AB4E-F2D190E7FBE2}" type="pres">
      <dgm:prSet presAssocID="{C3709A35-5450-4B02-95A1-4A99D6B20A96}" presName="tx1" presStyleLbl="revTx" presStyleIdx="3" presStyleCnt="8"/>
      <dgm:spPr/>
    </dgm:pt>
    <dgm:pt modelId="{49B3D2BC-29B0-40E4-BD41-A9D7445250A5}" type="pres">
      <dgm:prSet presAssocID="{C3709A35-5450-4B02-95A1-4A99D6B20A96}" presName="vert1" presStyleCnt="0"/>
      <dgm:spPr/>
    </dgm:pt>
    <dgm:pt modelId="{2B28991B-8068-42A0-B52A-2E1E307A0C80}" type="pres">
      <dgm:prSet presAssocID="{9ACC7F07-75B1-4422-BAE2-9D73A9A0A462}" presName="thickLine" presStyleLbl="alignNode1" presStyleIdx="4" presStyleCnt="8"/>
      <dgm:spPr/>
    </dgm:pt>
    <dgm:pt modelId="{8F533D09-0465-4A7F-80A7-0BEA180F7978}" type="pres">
      <dgm:prSet presAssocID="{9ACC7F07-75B1-4422-BAE2-9D73A9A0A462}" presName="horz1" presStyleCnt="0"/>
      <dgm:spPr/>
    </dgm:pt>
    <dgm:pt modelId="{716CADEC-83B5-4819-9041-943BB9FCCB3E}" type="pres">
      <dgm:prSet presAssocID="{9ACC7F07-75B1-4422-BAE2-9D73A9A0A462}" presName="tx1" presStyleLbl="revTx" presStyleIdx="4" presStyleCnt="8"/>
      <dgm:spPr/>
    </dgm:pt>
    <dgm:pt modelId="{0B93FD21-98E3-4B2B-BA6D-9BFF2B1CE21B}" type="pres">
      <dgm:prSet presAssocID="{9ACC7F07-75B1-4422-BAE2-9D73A9A0A462}" presName="vert1" presStyleCnt="0"/>
      <dgm:spPr/>
    </dgm:pt>
    <dgm:pt modelId="{2FC3CCCE-1FCA-4E9C-8DB9-45D23F4B5AA7}" type="pres">
      <dgm:prSet presAssocID="{FE385D26-ADB3-446D-8415-2281F675AA2A}" presName="thickLine" presStyleLbl="alignNode1" presStyleIdx="5" presStyleCnt="8"/>
      <dgm:spPr/>
    </dgm:pt>
    <dgm:pt modelId="{5742F84F-623E-439B-9A86-3F4EF92549A3}" type="pres">
      <dgm:prSet presAssocID="{FE385D26-ADB3-446D-8415-2281F675AA2A}" presName="horz1" presStyleCnt="0"/>
      <dgm:spPr/>
    </dgm:pt>
    <dgm:pt modelId="{127653B1-A9D3-4F10-9078-C6CC0D08CCE3}" type="pres">
      <dgm:prSet presAssocID="{FE385D26-ADB3-446D-8415-2281F675AA2A}" presName="tx1" presStyleLbl="revTx" presStyleIdx="5" presStyleCnt="8"/>
      <dgm:spPr/>
    </dgm:pt>
    <dgm:pt modelId="{754884DA-7B4F-429E-9F21-0FE445BEDB06}" type="pres">
      <dgm:prSet presAssocID="{FE385D26-ADB3-446D-8415-2281F675AA2A}" presName="vert1" presStyleCnt="0"/>
      <dgm:spPr/>
    </dgm:pt>
    <dgm:pt modelId="{141AC564-5C36-477F-915F-EE889F329B93}" type="pres">
      <dgm:prSet presAssocID="{CE73E1BC-6BC5-4302-9F86-E538BD4EB053}" presName="thickLine" presStyleLbl="alignNode1" presStyleIdx="6" presStyleCnt="8"/>
      <dgm:spPr/>
    </dgm:pt>
    <dgm:pt modelId="{A000E99C-0FDF-4F85-981D-88822D8D97EB}" type="pres">
      <dgm:prSet presAssocID="{CE73E1BC-6BC5-4302-9F86-E538BD4EB053}" presName="horz1" presStyleCnt="0"/>
      <dgm:spPr/>
    </dgm:pt>
    <dgm:pt modelId="{B7AFFEF6-A25F-4F46-B55B-22E0568460EE}" type="pres">
      <dgm:prSet presAssocID="{CE73E1BC-6BC5-4302-9F86-E538BD4EB053}" presName="tx1" presStyleLbl="revTx" presStyleIdx="6" presStyleCnt="8"/>
      <dgm:spPr/>
    </dgm:pt>
    <dgm:pt modelId="{3D62F30B-C8BC-4A32-8BD6-EF0C7806DC66}" type="pres">
      <dgm:prSet presAssocID="{CE73E1BC-6BC5-4302-9F86-E538BD4EB053}" presName="vert1" presStyleCnt="0"/>
      <dgm:spPr/>
    </dgm:pt>
    <dgm:pt modelId="{12D87B26-F465-4A52-B720-EF713529ADDD}" type="pres">
      <dgm:prSet presAssocID="{1D60CE06-E93E-4837-AE0B-6079DAB95727}" presName="thickLine" presStyleLbl="alignNode1" presStyleIdx="7" presStyleCnt="8"/>
      <dgm:spPr/>
    </dgm:pt>
    <dgm:pt modelId="{E5A5556F-549F-482D-BEDF-FD15BCE2EF6B}" type="pres">
      <dgm:prSet presAssocID="{1D60CE06-E93E-4837-AE0B-6079DAB95727}" presName="horz1" presStyleCnt="0"/>
      <dgm:spPr/>
    </dgm:pt>
    <dgm:pt modelId="{DD65181F-F68D-499C-B8E0-E4B61766F6C0}" type="pres">
      <dgm:prSet presAssocID="{1D60CE06-E93E-4837-AE0B-6079DAB95727}" presName="tx1" presStyleLbl="revTx" presStyleIdx="7" presStyleCnt="8"/>
      <dgm:spPr/>
    </dgm:pt>
    <dgm:pt modelId="{5EB9FB4B-6816-43CB-BA94-3AF2C1424D1A}" type="pres">
      <dgm:prSet presAssocID="{1D60CE06-E93E-4837-AE0B-6079DAB95727}" presName="vert1" presStyleCnt="0"/>
      <dgm:spPr/>
    </dgm:pt>
  </dgm:ptLst>
  <dgm:cxnLst>
    <dgm:cxn modelId="{F1D0EF0B-6740-419E-BEB0-4ADD40B06226}" srcId="{C165C1F5-C309-4718-BBC4-B61F09CAAABA}" destId="{FE385D26-ADB3-446D-8415-2281F675AA2A}" srcOrd="5" destOrd="0" parTransId="{10546C48-818E-4915-986A-F13549810EEC}" sibTransId="{5B93373F-DBC2-4670-AD55-F3C93AD82500}"/>
    <dgm:cxn modelId="{0538AD2D-4ACD-4F47-8DCA-542B31824FF7}" type="presOf" srcId="{CE73E1BC-6BC5-4302-9F86-E538BD4EB053}" destId="{B7AFFEF6-A25F-4F46-B55B-22E0568460EE}" srcOrd="0" destOrd="0" presId="urn:microsoft.com/office/officeart/2008/layout/LinedList"/>
    <dgm:cxn modelId="{E99F8B39-EB95-498E-A78F-A69C72AC1CFB}" srcId="{C165C1F5-C309-4718-BBC4-B61F09CAAABA}" destId="{1D60CE06-E93E-4837-AE0B-6079DAB95727}" srcOrd="7" destOrd="0" parTransId="{CA3A5522-48C9-4848-BA0F-AF4B3AF36EA4}" sibTransId="{6E58D01E-C89D-4A8D-A7F7-39A07D6EFA2C}"/>
    <dgm:cxn modelId="{65369B60-03B0-40DC-8227-99B015D37EF8}" srcId="{C165C1F5-C309-4718-BBC4-B61F09CAAABA}" destId="{08E1F9F8-CA03-41BF-B7B5-1F6397D00A61}" srcOrd="0" destOrd="0" parTransId="{C9D44127-DE8C-4B57-8A9D-C4D63146F761}" sibTransId="{7B27E89D-0626-4BB6-BC3E-E2D6696F41BD}"/>
    <dgm:cxn modelId="{24159463-EF53-4B9E-A9FC-10F13C883F6B}" srcId="{C165C1F5-C309-4718-BBC4-B61F09CAAABA}" destId="{3DA3E79E-D0CC-4724-8549-3F33D6C45DEA}" srcOrd="1" destOrd="0" parTransId="{C5FB2BFF-774A-420A-A6E9-3DB8D89E8781}" sibTransId="{7A7D557B-F3FD-490F-A6E1-B0C0F7DF79A8}"/>
    <dgm:cxn modelId="{E9E56C79-7CE7-4003-A0B6-1969CE556FD1}" srcId="{C165C1F5-C309-4718-BBC4-B61F09CAAABA}" destId="{CE73E1BC-6BC5-4302-9F86-E538BD4EB053}" srcOrd="6" destOrd="0" parTransId="{B62CA1C2-9C64-4FF9-A6CB-7F017E668B7F}" sibTransId="{F0F80547-09BF-460D-928D-00781D759DBF}"/>
    <dgm:cxn modelId="{D8579DA5-E4DC-4F28-B8CA-70F3AFEEDBFC}" srcId="{C165C1F5-C309-4718-BBC4-B61F09CAAABA}" destId="{F61FB779-E4DA-432E-9CEA-C6632CC9253D}" srcOrd="2" destOrd="0" parTransId="{D8F16B7B-1199-48DD-95B8-046C5940EF33}" sibTransId="{56BD784B-7288-4D25-8EE0-3B9890AC0FB1}"/>
    <dgm:cxn modelId="{C0B026A6-E7CC-4059-B6A2-0A65653A9598}" type="presOf" srcId="{C165C1F5-C309-4718-BBC4-B61F09CAAABA}" destId="{A6CC0D37-5F85-4139-BE1D-D585B4E47D40}" srcOrd="0" destOrd="0" presId="urn:microsoft.com/office/officeart/2008/layout/LinedList"/>
    <dgm:cxn modelId="{76ABBBAA-86AE-421F-BC3F-4C3B8C54BCBA}" srcId="{C165C1F5-C309-4718-BBC4-B61F09CAAABA}" destId="{C3709A35-5450-4B02-95A1-4A99D6B20A96}" srcOrd="3" destOrd="0" parTransId="{A66970DB-57A0-4FC5-AB43-AC4544014159}" sibTransId="{8F9C7DA4-688C-4A65-A468-EBDF6B0B2FED}"/>
    <dgm:cxn modelId="{FB0690AB-5318-449F-B508-B4031DC592E3}" type="presOf" srcId="{08E1F9F8-CA03-41BF-B7B5-1F6397D00A61}" destId="{26EA8F3E-4AD3-48CC-917C-05EC163179D5}" srcOrd="0" destOrd="0" presId="urn:microsoft.com/office/officeart/2008/layout/LinedList"/>
    <dgm:cxn modelId="{73740DB8-92AE-422C-89A6-FAEED25EB2E8}" type="presOf" srcId="{9ACC7F07-75B1-4422-BAE2-9D73A9A0A462}" destId="{716CADEC-83B5-4819-9041-943BB9FCCB3E}" srcOrd="0" destOrd="0" presId="urn:microsoft.com/office/officeart/2008/layout/LinedList"/>
    <dgm:cxn modelId="{324CB5B9-6155-44EF-942E-CDA4CCB56E8E}" type="presOf" srcId="{C3709A35-5450-4B02-95A1-4A99D6B20A96}" destId="{25870F4E-1C4E-4E2D-AB4E-F2D190E7FBE2}" srcOrd="0" destOrd="0" presId="urn:microsoft.com/office/officeart/2008/layout/LinedList"/>
    <dgm:cxn modelId="{2D9956BE-E65F-4B45-8DC9-6BAEF0558094}" type="presOf" srcId="{FE385D26-ADB3-446D-8415-2281F675AA2A}" destId="{127653B1-A9D3-4F10-9078-C6CC0D08CCE3}" srcOrd="0" destOrd="0" presId="urn:microsoft.com/office/officeart/2008/layout/LinedList"/>
    <dgm:cxn modelId="{2ADB61C3-A09B-4C09-9470-E56FFD7BE221}" type="presOf" srcId="{3DA3E79E-D0CC-4724-8549-3F33D6C45DEA}" destId="{269227E1-9317-4802-987A-C3D06172E591}" srcOrd="0" destOrd="0" presId="urn:microsoft.com/office/officeart/2008/layout/LinedList"/>
    <dgm:cxn modelId="{0CAFA3EC-EF3C-4BD0-9FEA-C9A924929C00}" type="presOf" srcId="{1D60CE06-E93E-4837-AE0B-6079DAB95727}" destId="{DD65181F-F68D-499C-B8E0-E4B61766F6C0}" srcOrd="0" destOrd="0" presId="urn:microsoft.com/office/officeart/2008/layout/LinedList"/>
    <dgm:cxn modelId="{DABBB3EF-F43D-4688-9D77-C7A80FE1131D}" srcId="{C165C1F5-C309-4718-BBC4-B61F09CAAABA}" destId="{9ACC7F07-75B1-4422-BAE2-9D73A9A0A462}" srcOrd="4" destOrd="0" parTransId="{2D33A5D3-013C-48CF-A83C-383662952B35}" sibTransId="{1BEA505E-55F0-4A60-8A71-E5009069335C}"/>
    <dgm:cxn modelId="{B07A7BF8-0B3D-440B-A6C7-30C9EE2977AC}" type="presOf" srcId="{F61FB779-E4DA-432E-9CEA-C6632CC9253D}" destId="{24A0429E-6495-4CF9-BC06-7AD437AECD7C}" srcOrd="0" destOrd="0" presId="urn:microsoft.com/office/officeart/2008/layout/LinedList"/>
    <dgm:cxn modelId="{5ECB3C0F-A2AA-40C6-A632-D1DB825EB297}" type="presParOf" srcId="{A6CC0D37-5F85-4139-BE1D-D585B4E47D40}" destId="{84B56F6B-42FA-4BE8-A700-3E4ABD800872}" srcOrd="0" destOrd="0" presId="urn:microsoft.com/office/officeart/2008/layout/LinedList"/>
    <dgm:cxn modelId="{DBA0EDF6-E702-4EAC-B6CB-0A5612F96E68}" type="presParOf" srcId="{A6CC0D37-5F85-4139-BE1D-D585B4E47D40}" destId="{FDABFDAB-3589-43D8-8AD7-15EB82ACFD39}" srcOrd="1" destOrd="0" presId="urn:microsoft.com/office/officeart/2008/layout/LinedList"/>
    <dgm:cxn modelId="{6616F465-881F-477E-979D-6F5F5CB832CA}" type="presParOf" srcId="{FDABFDAB-3589-43D8-8AD7-15EB82ACFD39}" destId="{26EA8F3E-4AD3-48CC-917C-05EC163179D5}" srcOrd="0" destOrd="0" presId="urn:microsoft.com/office/officeart/2008/layout/LinedList"/>
    <dgm:cxn modelId="{AA29A21C-BBA9-4793-A031-0DA7611F6F47}" type="presParOf" srcId="{FDABFDAB-3589-43D8-8AD7-15EB82ACFD39}" destId="{4D70C614-4FF6-46E1-BCCE-6C67C2D492D2}" srcOrd="1" destOrd="0" presId="urn:microsoft.com/office/officeart/2008/layout/LinedList"/>
    <dgm:cxn modelId="{28C3F954-0694-461B-A066-13539D064B30}" type="presParOf" srcId="{A6CC0D37-5F85-4139-BE1D-D585B4E47D40}" destId="{69BAB2EA-531D-4262-9F04-2704CE156070}" srcOrd="2" destOrd="0" presId="urn:microsoft.com/office/officeart/2008/layout/LinedList"/>
    <dgm:cxn modelId="{9E92A5E0-62D6-4198-86AC-007CCCA94888}" type="presParOf" srcId="{A6CC0D37-5F85-4139-BE1D-D585B4E47D40}" destId="{F20E642E-9439-4AEC-AE2E-77771CB2DF4B}" srcOrd="3" destOrd="0" presId="urn:microsoft.com/office/officeart/2008/layout/LinedList"/>
    <dgm:cxn modelId="{F1BF496C-72EC-4D88-A316-4DBFAE155478}" type="presParOf" srcId="{F20E642E-9439-4AEC-AE2E-77771CB2DF4B}" destId="{269227E1-9317-4802-987A-C3D06172E591}" srcOrd="0" destOrd="0" presId="urn:microsoft.com/office/officeart/2008/layout/LinedList"/>
    <dgm:cxn modelId="{E867DC0E-0A0F-4BE2-AD74-892062410B5D}" type="presParOf" srcId="{F20E642E-9439-4AEC-AE2E-77771CB2DF4B}" destId="{D8263CDA-4C68-4674-904E-6D760B680B48}" srcOrd="1" destOrd="0" presId="urn:microsoft.com/office/officeart/2008/layout/LinedList"/>
    <dgm:cxn modelId="{A5A227D7-886C-4D92-895A-484A9BB677B5}" type="presParOf" srcId="{A6CC0D37-5F85-4139-BE1D-D585B4E47D40}" destId="{F6874982-6DAE-449C-9851-0068A7EBE866}" srcOrd="4" destOrd="0" presId="urn:microsoft.com/office/officeart/2008/layout/LinedList"/>
    <dgm:cxn modelId="{9FA0BBAB-63A8-4E68-B33A-0E4F2151FE49}" type="presParOf" srcId="{A6CC0D37-5F85-4139-BE1D-D585B4E47D40}" destId="{DE38B6CC-5880-49BF-9C72-DA9B58D9F392}" srcOrd="5" destOrd="0" presId="urn:microsoft.com/office/officeart/2008/layout/LinedList"/>
    <dgm:cxn modelId="{6ED5B11F-B115-4A38-861D-F12C73C5A614}" type="presParOf" srcId="{DE38B6CC-5880-49BF-9C72-DA9B58D9F392}" destId="{24A0429E-6495-4CF9-BC06-7AD437AECD7C}" srcOrd="0" destOrd="0" presId="urn:microsoft.com/office/officeart/2008/layout/LinedList"/>
    <dgm:cxn modelId="{45EFFE05-5D51-46AB-8572-4CD791C18028}" type="presParOf" srcId="{DE38B6CC-5880-49BF-9C72-DA9B58D9F392}" destId="{E3AB5490-5DB6-4E8F-A83D-79C8F5478B95}" srcOrd="1" destOrd="0" presId="urn:microsoft.com/office/officeart/2008/layout/LinedList"/>
    <dgm:cxn modelId="{514249E5-291E-4015-8121-AD81E62093EB}" type="presParOf" srcId="{A6CC0D37-5F85-4139-BE1D-D585B4E47D40}" destId="{3DDF95EE-9418-4298-8315-062AF4CFCDD9}" srcOrd="6" destOrd="0" presId="urn:microsoft.com/office/officeart/2008/layout/LinedList"/>
    <dgm:cxn modelId="{9AA7008A-CFD7-4732-9FFB-EAB5EE47A1D5}" type="presParOf" srcId="{A6CC0D37-5F85-4139-BE1D-D585B4E47D40}" destId="{66763D4F-943F-4261-BC7A-46195A15A471}" srcOrd="7" destOrd="0" presId="urn:microsoft.com/office/officeart/2008/layout/LinedList"/>
    <dgm:cxn modelId="{E86749D6-6F51-4F0D-96E4-E2447C4A3F35}" type="presParOf" srcId="{66763D4F-943F-4261-BC7A-46195A15A471}" destId="{25870F4E-1C4E-4E2D-AB4E-F2D190E7FBE2}" srcOrd="0" destOrd="0" presId="urn:microsoft.com/office/officeart/2008/layout/LinedList"/>
    <dgm:cxn modelId="{8AF9FD1E-F924-4497-B76B-DA071DD27927}" type="presParOf" srcId="{66763D4F-943F-4261-BC7A-46195A15A471}" destId="{49B3D2BC-29B0-40E4-BD41-A9D7445250A5}" srcOrd="1" destOrd="0" presId="urn:microsoft.com/office/officeart/2008/layout/LinedList"/>
    <dgm:cxn modelId="{C619A34E-F597-40F2-9EA3-3B050066E29B}" type="presParOf" srcId="{A6CC0D37-5F85-4139-BE1D-D585B4E47D40}" destId="{2B28991B-8068-42A0-B52A-2E1E307A0C80}" srcOrd="8" destOrd="0" presId="urn:microsoft.com/office/officeart/2008/layout/LinedList"/>
    <dgm:cxn modelId="{7D9F528E-7673-4FEA-BAED-2D53B68A9741}" type="presParOf" srcId="{A6CC0D37-5F85-4139-BE1D-D585B4E47D40}" destId="{8F533D09-0465-4A7F-80A7-0BEA180F7978}" srcOrd="9" destOrd="0" presId="urn:microsoft.com/office/officeart/2008/layout/LinedList"/>
    <dgm:cxn modelId="{6F70425C-6CE8-479C-9EEF-76E06760082C}" type="presParOf" srcId="{8F533D09-0465-4A7F-80A7-0BEA180F7978}" destId="{716CADEC-83B5-4819-9041-943BB9FCCB3E}" srcOrd="0" destOrd="0" presId="urn:microsoft.com/office/officeart/2008/layout/LinedList"/>
    <dgm:cxn modelId="{F2255629-CBC3-4842-AF34-792C1C6710F8}" type="presParOf" srcId="{8F533D09-0465-4A7F-80A7-0BEA180F7978}" destId="{0B93FD21-98E3-4B2B-BA6D-9BFF2B1CE21B}" srcOrd="1" destOrd="0" presId="urn:microsoft.com/office/officeart/2008/layout/LinedList"/>
    <dgm:cxn modelId="{2BE114E5-F9C3-4D7E-802F-DC1CD4D0D607}" type="presParOf" srcId="{A6CC0D37-5F85-4139-BE1D-D585B4E47D40}" destId="{2FC3CCCE-1FCA-4E9C-8DB9-45D23F4B5AA7}" srcOrd="10" destOrd="0" presId="urn:microsoft.com/office/officeart/2008/layout/LinedList"/>
    <dgm:cxn modelId="{281CDFC2-48EF-4184-81ED-8D44AE504AE0}" type="presParOf" srcId="{A6CC0D37-5F85-4139-BE1D-D585B4E47D40}" destId="{5742F84F-623E-439B-9A86-3F4EF92549A3}" srcOrd="11" destOrd="0" presId="urn:microsoft.com/office/officeart/2008/layout/LinedList"/>
    <dgm:cxn modelId="{CF33189C-EC89-476D-B56A-066418ACDB8A}" type="presParOf" srcId="{5742F84F-623E-439B-9A86-3F4EF92549A3}" destId="{127653B1-A9D3-4F10-9078-C6CC0D08CCE3}" srcOrd="0" destOrd="0" presId="urn:microsoft.com/office/officeart/2008/layout/LinedList"/>
    <dgm:cxn modelId="{68FFBEA3-71FF-4777-BD8A-7A5455BA5756}" type="presParOf" srcId="{5742F84F-623E-439B-9A86-3F4EF92549A3}" destId="{754884DA-7B4F-429E-9F21-0FE445BEDB06}" srcOrd="1" destOrd="0" presId="urn:microsoft.com/office/officeart/2008/layout/LinedList"/>
    <dgm:cxn modelId="{C13AD43D-452A-4757-8508-0EC507508338}" type="presParOf" srcId="{A6CC0D37-5F85-4139-BE1D-D585B4E47D40}" destId="{141AC564-5C36-477F-915F-EE889F329B93}" srcOrd="12" destOrd="0" presId="urn:microsoft.com/office/officeart/2008/layout/LinedList"/>
    <dgm:cxn modelId="{A492C4F8-0E6A-47CF-9DD8-8B641DD6F6DA}" type="presParOf" srcId="{A6CC0D37-5F85-4139-BE1D-D585B4E47D40}" destId="{A000E99C-0FDF-4F85-981D-88822D8D97EB}" srcOrd="13" destOrd="0" presId="urn:microsoft.com/office/officeart/2008/layout/LinedList"/>
    <dgm:cxn modelId="{67E640E8-D06C-4B91-991D-7A8BBD1B41EA}" type="presParOf" srcId="{A000E99C-0FDF-4F85-981D-88822D8D97EB}" destId="{B7AFFEF6-A25F-4F46-B55B-22E0568460EE}" srcOrd="0" destOrd="0" presId="urn:microsoft.com/office/officeart/2008/layout/LinedList"/>
    <dgm:cxn modelId="{CEC05ABF-5AD4-4031-82FF-CD81C1DBE886}" type="presParOf" srcId="{A000E99C-0FDF-4F85-981D-88822D8D97EB}" destId="{3D62F30B-C8BC-4A32-8BD6-EF0C7806DC66}" srcOrd="1" destOrd="0" presId="urn:microsoft.com/office/officeart/2008/layout/LinedList"/>
    <dgm:cxn modelId="{1370185A-3D70-4F12-B10D-A001DD4EE06E}" type="presParOf" srcId="{A6CC0D37-5F85-4139-BE1D-D585B4E47D40}" destId="{12D87B26-F465-4A52-B720-EF713529ADDD}" srcOrd="14" destOrd="0" presId="urn:microsoft.com/office/officeart/2008/layout/LinedList"/>
    <dgm:cxn modelId="{0D246D2D-EC5D-49B8-829E-C62DC02923C0}" type="presParOf" srcId="{A6CC0D37-5F85-4139-BE1D-D585B4E47D40}" destId="{E5A5556F-549F-482D-BEDF-FD15BCE2EF6B}" srcOrd="15" destOrd="0" presId="urn:microsoft.com/office/officeart/2008/layout/LinedList"/>
    <dgm:cxn modelId="{495BDD7C-F592-405A-96FB-20444649CB39}" type="presParOf" srcId="{E5A5556F-549F-482D-BEDF-FD15BCE2EF6B}" destId="{DD65181F-F68D-499C-B8E0-E4B61766F6C0}" srcOrd="0" destOrd="0" presId="urn:microsoft.com/office/officeart/2008/layout/LinedList"/>
    <dgm:cxn modelId="{C3418CCF-04D5-4A78-9557-3D9B317F8540}" type="presParOf" srcId="{E5A5556F-549F-482D-BEDF-FD15BCE2EF6B}" destId="{5EB9FB4B-6816-43CB-BA94-3AF2C1424D1A}"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C0E9093E-80FC-4C87-9863-7646CB49D89D}" type="doc">
      <dgm:prSet loTypeId="urn:microsoft.com/office/officeart/2005/8/layout/default" loCatId="list" qsTypeId="urn:microsoft.com/office/officeart/2005/8/quickstyle/simple2" qsCatId="simple" csTypeId="urn:microsoft.com/office/officeart/2005/8/colors/accent2_2" csCatId="accent2"/>
      <dgm:spPr/>
      <dgm:t>
        <a:bodyPr/>
        <a:lstStyle/>
        <a:p>
          <a:endParaRPr lang="en-US"/>
        </a:p>
      </dgm:t>
    </dgm:pt>
    <dgm:pt modelId="{E4FF5195-8D60-42D4-AA94-E654A42A0E7A}">
      <dgm:prSet/>
      <dgm:spPr/>
      <dgm:t>
        <a:bodyPr/>
        <a:lstStyle/>
        <a:p>
          <a:r>
            <a:rPr lang="en-US"/>
            <a:t>Making sure you meet the job requirements = knowing the assignment.</a:t>
          </a:r>
        </a:p>
      </dgm:t>
    </dgm:pt>
    <dgm:pt modelId="{0CDA7F93-8327-4373-A631-D503B32AB229}" type="parTrans" cxnId="{C8C297C2-EA8D-45A8-A6E6-268DF0B91A40}">
      <dgm:prSet/>
      <dgm:spPr/>
      <dgm:t>
        <a:bodyPr/>
        <a:lstStyle/>
        <a:p>
          <a:endParaRPr lang="en-US"/>
        </a:p>
      </dgm:t>
    </dgm:pt>
    <dgm:pt modelId="{D9DF8A9C-A0A7-4AAA-9E4C-65BB4B3F17DA}" type="sibTrans" cxnId="{C8C297C2-EA8D-45A8-A6E6-268DF0B91A40}">
      <dgm:prSet/>
      <dgm:spPr/>
      <dgm:t>
        <a:bodyPr/>
        <a:lstStyle/>
        <a:p>
          <a:endParaRPr lang="en-US"/>
        </a:p>
      </dgm:t>
    </dgm:pt>
    <dgm:pt modelId="{AB21EF4B-4D39-4A7D-8CF5-E577594F9F6A}">
      <dgm:prSet/>
      <dgm:spPr/>
      <dgm:t>
        <a:bodyPr/>
        <a:lstStyle/>
        <a:p>
          <a:r>
            <a:rPr lang="en-US"/>
            <a:t>Demonstrating that you know something about the organization and telling your story = the assignment sheet. </a:t>
          </a:r>
        </a:p>
      </dgm:t>
    </dgm:pt>
    <dgm:pt modelId="{9D04DD25-13E7-4A2E-A44D-A8D1E536FC3D}" type="parTrans" cxnId="{229A8991-7BDE-41A7-9956-3F649BDF54C2}">
      <dgm:prSet/>
      <dgm:spPr/>
      <dgm:t>
        <a:bodyPr/>
        <a:lstStyle/>
        <a:p>
          <a:endParaRPr lang="en-US"/>
        </a:p>
      </dgm:t>
    </dgm:pt>
    <dgm:pt modelId="{98E9CD77-13D4-4018-8D93-F61F3DB445E8}" type="sibTrans" cxnId="{229A8991-7BDE-41A7-9956-3F649BDF54C2}">
      <dgm:prSet/>
      <dgm:spPr/>
      <dgm:t>
        <a:bodyPr/>
        <a:lstStyle/>
        <a:p>
          <a:endParaRPr lang="en-US"/>
        </a:p>
      </dgm:t>
    </dgm:pt>
    <dgm:pt modelId="{F3C767D1-5417-4EED-8812-476FEDD9435D}">
      <dgm:prSet/>
      <dgm:spPr/>
      <dgm:t>
        <a:bodyPr/>
        <a:lstStyle/>
        <a:p>
          <a:r>
            <a:rPr lang="en-US"/>
            <a:t>The </a:t>
          </a:r>
          <a:r>
            <a:rPr lang="en-US">
              <a:latin typeface="Calibri"/>
            </a:rPr>
            <a:t>resumé</a:t>
          </a:r>
          <a:r>
            <a:rPr lang="en-US"/>
            <a:t> bullets = the supporting details.</a:t>
          </a:r>
        </a:p>
      </dgm:t>
    </dgm:pt>
    <dgm:pt modelId="{BAE79197-6ED5-440E-99F1-1DD2BD8A22D4}" type="parTrans" cxnId="{23188919-4BAA-4D4D-B152-83741063991E}">
      <dgm:prSet/>
      <dgm:spPr/>
      <dgm:t>
        <a:bodyPr/>
        <a:lstStyle/>
        <a:p>
          <a:endParaRPr lang="en-US"/>
        </a:p>
      </dgm:t>
    </dgm:pt>
    <dgm:pt modelId="{5C3E330F-EBF2-4BE1-8515-365D74C40FD9}" type="sibTrans" cxnId="{23188919-4BAA-4D4D-B152-83741063991E}">
      <dgm:prSet/>
      <dgm:spPr/>
      <dgm:t>
        <a:bodyPr/>
        <a:lstStyle/>
        <a:p>
          <a:endParaRPr lang="en-US"/>
        </a:p>
      </dgm:t>
    </dgm:pt>
    <dgm:pt modelId="{73243CA4-00EC-4F57-94CD-0EDD30001E6F}">
      <dgm:prSet/>
      <dgm:spPr/>
      <dgm:t>
        <a:bodyPr/>
        <a:lstStyle/>
        <a:p>
          <a:r>
            <a:rPr lang="en-US"/>
            <a:t>The structure of each bullet = identifying steps in a process </a:t>
          </a:r>
        </a:p>
      </dgm:t>
    </dgm:pt>
    <dgm:pt modelId="{6078F9B0-0684-4B96-872A-D6D1F3A3B0BB}" type="parTrans" cxnId="{8F177AD8-9D0B-46B3-9919-0C10443F6B7D}">
      <dgm:prSet/>
      <dgm:spPr/>
      <dgm:t>
        <a:bodyPr/>
        <a:lstStyle/>
        <a:p>
          <a:endParaRPr lang="en-US"/>
        </a:p>
      </dgm:t>
    </dgm:pt>
    <dgm:pt modelId="{7A922598-FF5D-4E16-90DA-210D558458DE}" type="sibTrans" cxnId="{8F177AD8-9D0B-46B3-9919-0C10443F6B7D}">
      <dgm:prSet/>
      <dgm:spPr/>
      <dgm:t>
        <a:bodyPr/>
        <a:lstStyle/>
        <a:p>
          <a:endParaRPr lang="en-US"/>
        </a:p>
      </dgm:t>
    </dgm:pt>
    <dgm:pt modelId="{FB87FC13-A4E3-4AB6-898A-6B953804151F}">
      <dgm:prSet/>
      <dgm:spPr/>
      <dgm:t>
        <a:bodyPr/>
        <a:lstStyle/>
        <a:p>
          <a:r>
            <a:rPr lang="en-US">
              <a:latin typeface="Calibri"/>
            </a:rPr>
            <a:t>Summary</a:t>
          </a:r>
          <a:r>
            <a:rPr lang="en-US"/>
            <a:t> statement = thesis statement that the rest of the document supports.</a:t>
          </a:r>
        </a:p>
      </dgm:t>
    </dgm:pt>
    <dgm:pt modelId="{B1814073-D889-4AED-A2BD-9E5D1A23A772}" type="parTrans" cxnId="{BF76A425-0AA6-48F8-97E0-868ABC19DB71}">
      <dgm:prSet/>
      <dgm:spPr/>
      <dgm:t>
        <a:bodyPr/>
        <a:lstStyle/>
        <a:p>
          <a:endParaRPr lang="en-US"/>
        </a:p>
      </dgm:t>
    </dgm:pt>
    <dgm:pt modelId="{D9BD37C7-392C-4959-89A5-536870812565}" type="sibTrans" cxnId="{BF76A425-0AA6-48F8-97E0-868ABC19DB71}">
      <dgm:prSet/>
      <dgm:spPr/>
      <dgm:t>
        <a:bodyPr/>
        <a:lstStyle/>
        <a:p>
          <a:endParaRPr lang="en-US"/>
        </a:p>
      </dgm:t>
    </dgm:pt>
    <dgm:pt modelId="{8972BC5A-76EC-45C3-95A8-EC3AD4204C9D}" type="pres">
      <dgm:prSet presAssocID="{C0E9093E-80FC-4C87-9863-7646CB49D89D}" presName="diagram" presStyleCnt="0">
        <dgm:presLayoutVars>
          <dgm:dir/>
          <dgm:resizeHandles val="exact"/>
        </dgm:presLayoutVars>
      </dgm:prSet>
      <dgm:spPr/>
    </dgm:pt>
    <dgm:pt modelId="{51E0C849-5308-41FD-8AF5-FA9B52BA5BA8}" type="pres">
      <dgm:prSet presAssocID="{E4FF5195-8D60-42D4-AA94-E654A42A0E7A}" presName="node" presStyleLbl="node1" presStyleIdx="0" presStyleCnt="5">
        <dgm:presLayoutVars>
          <dgm:bulletEnabled val="1"/>
        </dgm:presLayoutVars>
      </dgm:prSet>
      <dgm:spPr/>
    </dgm:pt>
    <dgm:pt modelId="{310A763E-D912-4453-ACC0-F6139C80E1AE}" type="pres">
      <dgm:prSet presAssocID="{D9DF8A9C-A0A7-4AAA-9E4C-65BB4B3F17DA}" presName="sibTrans" presStyleCnt="0"/>
      <dgm:spPr/>
    </dgm:pt>
    <dgm:pt modelId="{55EDDA38-CC24-421C-9DE6-8E7AE23B95B7}" type="pres">
      <dgm:prSet presAssocID="{AB21EF4B-4D39-4A7D-8CF5-E577594F9F6A}" presName="node" presStyleLbl="node1" presStyleIdx="1" presStyleCnt="5">
        <dgm:presLayoutVars>
          <dgm:bulletEnabled val="1"/>
        </dgm:presLayoutVars>
      </dgm:prSet>
      <dgm:spPr/>
    </dgm:pt>
    <dgm:pt modelId="{215DA6EC-FB61-4B85-A42F-5D3E7077DB38}" type="pres">
      <dgm:prSet presAssocID="{98E9CD77-13D4-4018-8D93-F61F3DB445E8}" presName="sibTrans" presStyleCnt="0"/>
      <dgm:spPr/>
    </dgm:pt>
    <dgm:pt modelId="{B081A7C8-FB4A-4A9E-9990-E9302B53394E}" type="pres">
      <dgm:prSet presAssocID="{FB87FC13-A4E3-4AB6-898A-6B953804151F}" presName="node" presStyleLbl="node1" presStyleIdx="2" presStyleCnt="5">
        <dgm:presLayoutVars>
          <dgm:bulletEnabled val="1"/>
        </dgm:presLayoutVars>
      </dgm:prSet>
      <dgm:spPr/>
    </dgm:pt>
    <dgm:pt modelId="{A8B9182E-E7FF-4805-89F6-B53D0162C248}" type="pres">
      <dgm:prSet presAssocID="{D9BD37C7-392C-4959-89A5-536870812565}" presName="sibTrans" presStyleCnt="0"/>
      <dgm:spPr/>
    </dgm:pt>
    <dgm:pt modelId="{22E6847E-76FF-4D1F-8703-8B3934A2EE51}" type="pres">
      <dgm:prSet presAssocID="{F3C767D1-5417-4EED-8812-476FEDD9435D}" presName="node" presStyleLbl="node1" presStyleIdx="3" presStyleCnt="5">
        <dgm:presLayoutVars>
          <dgm:bulletEnabled val="1"/>
        </dgm:presLayoutVars>
      </dgm:prSet>
      <dgm:spPr/>
    </dgm:pt>
    <dgm:pt modelId="{CF1CCC42-41F8-498C-B202-9DD977077B7A}" type="pres">
      <dgm:prSet presAssocID="{5C3E330F-EBF2-4BE1-8515-365D74C40FD9}" presName="sibTrans" presStyleCnt="0"/>
      <dgm:spPr/>
    </dgm:pt>
    <dgm:pt modelId="{7C9A818C-E5EE-41FB-9DB7-4E98A7854D28}" type="pres">
      <dgm:prSet presAssocID="{73243CA4-00EC-4F57-94CD-0EDD30001E6F}" presName="node" presStyleLbl="node1" presStyleIdx="4" presStyleCnt="5">
        <dgm:presLayoutVars>
          <dgm:bulletEnabled val="1"/>
        </dgm:presLayoutVars>
      </dgm:prSet>
      <dgm:spPr/>
    </dgm:pt>
  </dgm:ptLst>
  <dgm:cxnLst>
    <dgm:cxn modelId="{23188919-4BAA-4D4D-B152-83741063991E}" srcId="{C0E9093E-80FC-4C87-9863-7646CB49D89D}" destId="{F3C767D1-5417-4EED-8812-476FEDD9435D}" srcOrd="3" destOrd="0" parTransId="{BAE79197-6ED5-440E-99F1-1DD2BD8A22D4}" sibTransId="{5C3E330F-EBF2-4BE1-8515-365D74C40FD9}"/>
    <dgm:cxn modelId="{BF76A425-0AA6-48F8-97E0-868ABC19DB71}" srcId="{C0E9093E-80FC-4C87-9863-7646CB49D89D}" destId="{FB87FC13-A4E3-4AB6-898A-6B953804151F}" srcOrd="2" destOrd="0" parTransId="{B1814073-D889-4AED-A2BD-9E5D1A23A772}" sibTransId="{D9BD37C7-392C-4959-89A5-536870812565}"/>
    <dgm:cxn modelId="{6EB62737-64C6-4370-B6B8-E660B7B8D12C}" type="presOf" srcId="{FB87FC13-A4E3-4AB6-898A-6B953804151F}" destId="{B081A7C8-FB4A-4A9E-9990-E9302B53394E}" srcOrd="0" destOrd="0" presId="urn:microsoft.com/office/officeart/2005/8/layout/default"/>
    <dgm:cxn modelId="{F887835D-3227-4221-91CA-05826AB2D12B}" type="presOf" srcId="{E4FF5195-8D60-42D4-AA94-E654A42A0E7A}" destId="{51E0C849-5308-41FD-8AF5-FA9B52BA5BA8}" srcOrd="0" destOrd="0" presId="urn:microsoft.com/office/officeart/2005/8/layout/default"/>
    <dgm:cxn modelId="{4243DD62-6A8B-4E45-83E0-6AC05B70AF5B}" type="presOf" srcId="{F3C767D1-5417-4EED-8812-476FEDD9435D}" destId="{22E6847E-76FF-4D1F-8703-8B3934A2EE51}" srcOrd="0" destOrd="0" presId="urn:microsoft.com/office/officeart/2005/8/layout/default"/>
    <dgm:cxn modelId="{229A8991-7BDE-41A7-9956-3F649BDF54C2}" srcId="{C0E9093E-80FC-4C87-9863-7646CB49D89D}" destId="{AB21EF4B-4D39-4A7D-8CF5-E577594F9F6A}" srcOrd="1" destOrd="0" parTransId="{9D04DD25-13E7-4A2E-A44D-A8D1E536FC3D}" sibTransId="{98E9CD77-13D4-4018-8D93-F61F3DB445E8}"/>
    <dgm:cxn modelId="{6826BE9D-9B71-4A06-A359-6044C8169F4D}" type="presOf" srcId="{73243CA4-00EC-4F57-94CD-0EDD30001E6F}" destId="{7C9A818C-E5EE-41FB-9DB7-4E98A7854D28}" srcOrd="0" destOrd="0" presId="urn:microsoft.com/office/officeart/2005/8/layout/default"/>
    <dgm:cxn modelId="{C8C297C2-EA8D-45A8-A6E6-268DF0B91A40}" srcId="{C0E9093E-80FC-4C87-9863-7646CB49D89D}" destId="{E4FF5195-8D60-42D4-AA94-E654A42A0E7A}" srcOrd="0" destOrd="0" parTransId="{0CDA7F93-8327-4373-A631-D503B32AB229}" sibTransId="{D9DF8A9C-A0A7-4AAA-9E4C-65BB4B3F17DA}"/>
    <dgm:cxn modelId="{6A1294C5-CD3E-4274-ACFD-063E28DAD552}" type="presOf" srcId="{AB21EF4B-4D39-4A7D-8CF5-E577594F9F6A}" destId="{55EDDA38-CC24-421C-9DE6-8E7AE23B95B7}" srcOrd="0" destOrd="0" presId="urn:microsoft.com/office/officeart/2005/8/layout/default"/>
    <dgm:cxn modelId="{8F177AD8-9D0B-46B3-9919-0C10443F6B7D}" srcId="{C0E9093E-80FC-4C87-9863-7646CB49D89D}" destId="{73243CA4-00EC-4F57-94CD-0EDD30001E6F}" srcOrd="4" destOrd="0" parTransId="{6078F9B0-0684-4B96-872A-D6D1F3A3B0BB}" sibTransId="{7A922598-FF5D-4E16-90DA-210D558458DE}"/>
    <dgm:cxn modelId="{E02D0DEC-EBA9-40EF-8A4B-EE1B9341378E}" type="presOf" srcId="{C0E9093E-80FC-4C87-9863-7646CB49D89D}" destId="{8972BC5A-76EC-45C3-95A8-EC3AD4204C9D}" srcOrd="0" destOrd="0" presId="urn:microsoft.com/office/officeart/2005/8/layout/default"/>
    <dgm:cxn modelId="{9D22CA38-64D2-4145-AC66-D01491253A08}" type="presParOf" srcId="{8972BC5A-76EC-45C3-95A8-EC3AD4204C9D}" destId="{51E0C849-5308-41FD-8AF5-FA9B52BA5BA8}" srcOrd="0" destOrd="0" presId="urn:microsoft.com/office/officeart/2005/8/layout/default"/>
    <dgm:cxn modelId="{0F88379F-F0CA-49AE-AEB7-33F09CF9E2BD}" type="presParOf" srcId="{8972BC5A-76EC-45C3-95A8-EC3AD4204C9D}" destId="{310A763E-D912-4453-ACC0-F6139C80E1AE}" srcOrd="1" destOrd="0" presId="urn:microsoft.com/office/officeart/2005/8/layout/default"/>
    <dgm:cxn modelId="{5F052216-BC21-42BE-BAB3-3E02EAFBA2CF}" type="presParOf" srcId="{8972BC5A-76EC-45C3-95A8-EC3AD4204C9D}" destId="{55EDDA38-CC24-421C-9DE6-8E7AE23B95B7}" srcOrd="2" destOrd="0" presId="urn:microsoft.com/office/officeart/2005/8/layout/default"/>
    <dgm:cxn modelId="{631C30CD-8A9C-4056-A0B7-092A0A9611B4}" type="presParOf" srcId="{8972BC5A-76EC-45C3-95A8-EC3AD4204C9D}" destId="{215DA6EC-FB61-4B85-A42F-5D3E7077DB38}" srcOrd="3" destOrd="0" presId="urn:microsoft.com/office/officeart/2005/8/layout/default"/>
    <dgm:cxn modelId="{FE9135BD-3AF7-4ADB-82B8-B597358ABFD7}" type="presParOf" srcId="{8972BC5A-76EC-45C3-95A8-EC3AD4204C9D}" destId="{B081A7C8-FB4A-4A9E-9990-E9302B53394E}" srcOrd="4" destOrd="0" presId="urn:microsoft.com/office/officeart/2005/8/layout/default"/>
    <dgm:cxn modelId="{B18E3EA8-99AE-4408-82BF-BFEC59F066DB}" type="presParOf" srcId="{8972BC5A-76EC-45C3-95A8-EC3AD4204C9D}" destId="{A8B9182E-E7FF-4805-89F6-B53D0162C248}" srcOrd="5" destOrd="0" presId="urn:microsoft.com/office/officeart/2005/8/layout/default"/>
    <dgm:cxn modelId="{3D6CE117-A687-406B-9F58-2E8EE294513E}" type="presParOf" srcId="{8972BC5A-76EC-45C3-95A8-EC3AD4204C9D}" destId="{22E6847E-76FF-4D1F-8703-8B3934A2EE51}" srcOrd="6" destOrd="0" presId="urn:microsoft.com/office/officeart/2005/8/layout/default"/>
    <dgm:cxn modelId="{449280F6-FC33-4C90-B9E3-B9EAE615A0D3}" type="presParOf" srcId="{8972BC5A-76EC-45C3-95A8-EC3AD4204C9D}" destId="{CF1CCC42-41F8-498C-B202-9DD977077B7A}" srcOrd="7" destOrd="0" presId="urn:microsoft.com/office/officeart/2005/8/layout/default"/>
    <dgm:cxn modelId="{08E32BBE-931C-4299-AAF4-BC6ECCCAA138}" type="presParOf" srcId="{8972BC5A-76EC-45C3-95A8-EC3AD4204C9D}" destId="{7C9A818C-E5EE-41FB-9DB7-4E98A7854D28}" srcOrd="8"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7DAEF30-A338-48D9-B932-583239562FD7}">
      <dsp:nvSpPr>
        <dsp:cNvPr id="0" name=""/>
        <dsp:cNvSpPr/>
      </dsp:nvSpPr>
      <dsp:spPr>
        <a:xfrm>
          <a:off x="1232549" y="465417"/>
          <a:ext cx="1323000" cy="1323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9EC1F68-344A-434A-917E-4DE244BEE856}">
      <dsp:nvSpPr>
        <dsp:cNvPr id="0" name=""/>
        <dsp:cNvSpPr/>
      </dsp:nvSpPr>
      <dsp:spPr>
        <a:xfrm>
          <a:off x="4049" y="1935157"/>
          <a:ext cx="3780000" cy="567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90000"/>
            </a:lnSpc>
            <a:spcBef>
              <a:spcPct val="0"/>
            </a:spcBef>
            <a:spcAft>
              <a:spcPct val="35000"/>
            </a:spcAft>
            <a:buNone/>
            <a:defRPr b="1"/>
          </a:pPr>
          <a:r>
            <a:rPr lang="en-US" sz="1900" kern="1200">
              <a:hlinkClick xmlns:r="http://schemas.openxmlformats.org/officeDocument/2006/relationships" r:id="rId3"/>
            </a:rPr>
            <a:t>https://www.waketech.edu/student-services/careers-employment</a:t>
          </a:r>
          <a:endParaRPr lang="en-US" sz="1900" kern="1200"/>
        </a:p>
      </dsp:txBody>
      <dsp:txXfrm>
        <a:off x="4049" y="1935157"/>
        <a:ext cx="3780000" cy="567000"/>
      </dsp:txXfrm>
    </dsp:sp>
    <dsp:sp modelId="{A5FB0D7B-87D9-49B3-9BCF-DB7E88FC8353}">
      <dsp:nvSpPr>
        <dsp:cNvPr id="0" name=""/>
        <dsp:cNvSpPr/>
      </dsp:nvSpPr>
      <dsp:spPr>
        <a:xfrm>
          <a:off x="4049" y="2570409"/>
          <a:ext cx="3780000" cy="1307573"/>
        </a:xfrm>
        <a:prstGeom prst="rect">
          <a:avLst/>
        </a:prstGeom>
        <a:noFill/>
        <a:ln>
          <a:noFill/>
        </a:ln>
        <a:effectLst/>
      </dsp:spPr>
      <dsp:style>
        <a:lnRef idx="0">
          <a:scrgbClr r="0" g="0" b="0"/>
        </a:lnRef>
        <a:fillRef idx="0">
          <a:scrgbClr r="0" g="0" b="0"/>
        </a:fillRef>
        <a:effectRef idx="0">
          <a:scrgbClr r="0" g="0" b="0"/>
        </a:effectRef>
        <a:fontRef idx="minor"/>
      </dsp:style>
    </dsp:sp>
    <dsp:sp modelId="{9B9327B0-F63F-4635-BE12-0014D4128928}">
      <dsp:nvSpPr>
        <dsp:cNvPr id="0" name=""/>
        <dsp:cNvSpPr/>
      </dsp:nvSpPr>
      <dsp:spPr>
        <a:xfrm>
          <a:off x="5674050" y="465417"/>
          <a:ext cx="1323000" cy="1323000"/>
        </a:xfrm>
        <a:prstGeom prst="rect">
          <a:avLst/>
        </a:prstGeom>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410FC64-373C-48B7-87DE-10942EB48CD8}">
      <dsp:nvSpPr>
        <dsp:cNvPr id="0" name=""/>
        <dsp:cNvSpPr/>
      </dsp:nvSpPr>
      <dsp:spPr>
        <a:xfrm>
          <a:off x="4445550" y="1935157"/>
          <a:ext cx="3780000" cy="567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90000"/>
            </a:lnSpc>
            <a:spcBef>
              <a:spcPct val="0"/>
            </a:spcBef>
            <a:spcAft>
              <a:spcPct val="35000"/>
            </a:spcAft>
            <a:buNone/>
            <a:defRPr b="1"/>
          </a:pPr>
          <a:r>
            <a:rPr lang="en-US" sz="1900" kern="1200"/>
            <a:t>Career Coach</a:t>
          </a:r>
        </a:p>
      </dsp:txBody>
      <dsp:txXfrm>
        <a:off x="4445550" y="1935157"/>
        <a:ext cx="3780000" cy="567000"/>
      </dsp:txXfrm>
    </dsp:sp>
    <dsp:sp modelId="{26721D6F-BDA1-4FAA-967E-883D25DAC5AB}">
      <dsp:nvSpPr>
        <dsp:cNvPr id="0" name=""/>
        <dsp:cNvSpPr/>
      </dsp:nvSpPr>
      <dsp:spPr>
        <a:xfrm>
          <a:off x="4445550" y="2570409"/>
          <a:ext cx="3780000" cy="13075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pPr>
          <a:r>
            <a:rPr lang="en-US" sz="1400" kern="1200"/>
            <a:t>Build Your </a:t>
          </a:r>
          <a:r>
            <a:rPr lang="en-US" sz="1400" kern="1200">
              <a:latin typeface="Calibri"/>
            </a:rPr>
            <a:t>Resumé</a:t>
          </a:r>
          <a:endParaRPr lang="en-US" sz="1400" kern="1200"/>
        </a:p>
        <a:p>
          <a:pPr marL="0" lvl="0" indent="0" algn="ctr" defTabSz="622300">
            <a:lnSpc>
              <a:spcPct val="90000"/>
            </a:lnSpc>
            <a:spcBef>
              <a:spcPct val="0"/>
            </a:spcBef>
            <a:spcAft>
              <a:spcPct val="35000"/>
            </a:spcAft>
            <a:buNone/>
          </a:pPr>
          <a:r>
            <a:rPr lang="en-US" sz="1400" kern="1200"/>
            <a:t>Search for Jobs</a:t>
          </a:r>
        </a:p>
        <a:p>
          <a:pPr marL="0" lvl="0" indent="0" algn="ctr" defTabSz="622300">
            <a:lnSpc>
              <a:spcPct val="90000"/>
            </a:lnSpc>
            <a:spcBef>
              <a:spcPct val="0"/>
            </a:spcBef>
            <a:spcAft>
              <a:spcPct val="35000"/>
            </a:spcAft>
            <a:buNone/>
          </a:pPr>
          <a:r>
            <a:rPr lang="en-US" sz="1400" kern="1200"/>
            <a:t>Interview Preparation</a:t>
          </a:r>
        </a:p>
        <a:p>
          <a:pPr marL="0" lvl="0" indent="0" algn="ctr" defTabSz="622300">
            <a:lnSpc>
              <a:spcPct val="90000"/>
            </a:lnSpc>
            <a:spcBef>
              <a:spcPct val="0"/>
            </a:spcBef>
            <a:spcAft>
              <a:spcPct val="35000"/>
            </a:spcAft>
            <a:buNone/>
          </a:pPr>
          <a:r>
            <a:rPr lang="en-US" sz="1400" kern="1200"/>
            <a:t>Cover Letter Examples</a:t>
          </a:r>
        </a:p>
        <a:p>
          <a:pPr marL="0" lvl="0" indent="0" algn="ctr" defTabSz="622300">
            <a:lnSpc>
              <a:spcPct val="90000"/>
            </a:lnSpc>
            <a:spcBef>
              <a:spcPct val="0"/>
            </a:spcBef>
            <a:spcAft>
              <a:spcPct val="35000"/>
            </a:spcAft>
            <a:buNone/>
          </a:pPr>
          <a:r>
            <a:rPr lang="en-US" sz="1400" kern="1200"/>
            <a:t>Career Services Podcasts</a:t>
          </a:r>
        </a:p>
      </dsp:txBody>
      <dsp:txXfrm>
        <a:off x="4445550" y="2570409"/>
        <a:ext cx="3780000" cy="1307573"/>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C48C3A-729C-486E-9C8D-44B71B3F264A}">
      <dsp:nvSpPr>
        <dsp:cNvPr id="0" name=""/>
        <dsp:cNvSpPr/>
      </dsp:nvSpPr>
      <dsp:spPr>
        <a:xfrm>
          <a:off x="0" y="705802"/>
          <a:ext cx="8229600" cy="1303020"/>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0805C64-39F4-4F4A-BCAB-E7517E454EE3}">
      <dsp:nvSpPr>
        <dsp:cNvPr id="0" name=""/>
        <dsp:cNvSpPr/>
      </dsp:nvSpPr>
      <dsp:spPr>
        <a:xfrm>
          <a:off x="394163" y="998982"/>
          <a:ext cx="716661" cy="71666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9E85102-46E6-4EA4-8B5C-294EFE7C98CA}">
      <dsp:nvSpPr>
        <dsp:cNvPr id="0" name=""/>
        <dsp:cNvSpPr/>
      </dsp:nvSpPr>
      <dsp:spPr>
        <a:xfrm>
          <a:off x="1504988" y="705802"/>
          <a:ext cx="6724611" cy="13030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903" tIns="137903" rIns="137903" bIns="137903" numCol="1" spcCol="1270" anchor="ctr" anchorCtr="0">
          <a:noAutofit/>
        </a:bodyPr>
        <a:lstStyle/>
        <a:p>
          <a:pPr marL="0" lvl="0" indent="0" algn="l" defTabSz="977900">
            <a:lnSpc>
              <a:spcPct val="100000"/>
            </a:lnSpc>
            <a:spcBef>
              <a:spcPct val="0"/>
            </a:spcBef>
            <a:spcAft>
              <a:spcPct val="35000"/>
            </a:spcAft>
            <a:buNone/>
          </a:pPr>
          <a:r>
            <a:rPr lang="en-US" sz="2200" kern="1200"/>
            <a:t>From "Delivered food orders to customers" </a:t>
          </a:r>
        </a:p>
      </dsp:txBody>
      <dsp:txXfrm>
        <a:off x="1504988" y="705802"/>
        <a:ext cx="6724611" cy="1303020"/>
      </dsp:txXfrm>
    </dsp:sp>
    <dsp:sp modelId="{51C00FA6-8650-4C9C-959D-FB79C8BDD5CA}">
      <dsp:nvSpPr>
        <dsp:cNvPr id="0" name=""/>
        <dsp:cNvSpPr/>
      </dsp:nvSpPr>
      <dsp:spPr>
        <a:xfrm>
          <a:off x="0" y="2334577"/>
          <a:ext cx="8229600" cy="1303020"/>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C682682-948A-469A-9AFA-CDB73EE24155}">
      <dsp:nvSpPr>
        <dsp:cNvPr id="0" name=""/>
        <dsp:cNvSpPr/>
      </dsp:nvSpPr>
      <dsp:spPr>
        <a:xfrm>
          <a:off x="394163" y="2627756"/>
          <a:ext cx="716661" cy="71666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DE82E4F-91F0-4969-8622-60B466893726}">
      <dsp:nvSpPr>
        <dsp:cNvPr id="0" name=""/>
        <dsp:cNvSpPr/>
      </dsp:nvSpPr>
      <dsp:spPr>
        <a:xfrm>
          <a:off x="1504988" y="2334577"/>
          <a:ext cx="6724611" cy="13030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903" tIns="137903" rIns="137903" bIns="137903" numCol="1" spcCol="1270" anchor="ctr" anchorCtr="0">
          <a:noAutofit/>
        </a:bodyPr>
        <a:lstStyle/>
        <a:p>
          <a:pPr marL="0" lvl="0" indent="0" algn="l" defTabSz="977900">
            <a:lnSpc>
              <a:spcPct val="100000"/>
            </a:lnSpc>
            <a:spcBef>
              <a:spcPct val="0"/>
            </a:spcBef>
            <a:spcAft>
              <a:spcPct val="35000"/>
            </a:spcAft>
            <a:buNone/>
          </a:pPr>
          <a:r>
            <a:rPr lang="en-US" sz="2200" kern="1200"/>
            <a:t>To "Analyzed customer habits to identify the most lucrative opportunities and delivered restaurant meals to over 1500 satisfied customers, achieving a 4.9 rating"</a:t>
          </a:r>
        </a:p>
      </dsp:txBody>
      <dsp:txXfrm>
        <a:off x="1504988" y="2334577"/>
        <a:ext cx="6724611" cy="1303020"/>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CEA676D-13F2-465F-9241-3DDC227187B4}">
      <dsp:nvSpPr>
        <dsp:cNvPr id="0" name=""/>
        <dsp:cNvSpPr/>
      </dsp:nvSpPr>
      <dsp:spPr>
        <a:xfrm>
          <a:off x="0" y="5510"/>
          <a:ext cx="8229600" cy="700182"/>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1C036F9-C491-4B85-A3FA-7A63580B04CA}">
      <dsp:nvSpPr>
        <dsp:cNvPr id="0" name=""/>
        <dsp:cNvSpPr/>
      </dsp:nvSpPr>
      <dsp:spPr>
        <a:xfrm>
          <a:off x="211805" y="163051"/>
          <a:ext cx="385476" cy="3851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DA0FE9E-FD05-4945-AC33-782980C9C031}">
      <dsp:nvSpPr>
        <dsp:cNvPr id="0" name=""/>
        <dsp:cNvSpPr/>
      </dsp:nvSpPr>
      <dsp:spPr>
        <a:xfrm>
          <a:off x="809087" y="5510"/>
          <a:ext cx="7408052" cy="7220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418" tIns="76418" rIns="76418" bIns="76418" numCol="1" spcCol="1270" anchor="ctr" anchorCtr="0">
          <a:noAutofit/>
        </a:bodyPr>
        <a:lstStyle/>
        <a:p>
          <a:pPr marL="0" lvl="0" indent="0" algn="l" defTabSz="622300" rtl="0">
            <a:lnSpc>
              <a:spcPct val="90000"/>
            </a:lnSpc>
            <a:spcBef>
              <a:spcPct val="0"/>
            </a:spcBef>
            <a:spcAft>
              <a:spcPct val="35000"/>
            </a:spcAft>
            <a:buNone/>
          </a:pPr>
          <a:r>
            <a:rPr lang="en-US" sz="1400" kern="1200" dirty="0"/>
            <a:t>Make a list of </a:t>
          </a:r>
          <a:r>
            <a:rPr lang="en-US" sz="1400" kern="1200" dirty="0">
              <a:latin typeface="Calibri"/>
            </a:rPr>
            <a:t>3-5 things</a:t>
          </a:r>
          <a:r>
            <a:rPr lang="en-US" sz="1400" kern="1200" dirty="0"/>
            <a:t> you’ve done in your life that you feel good about, large or small, past or present. They do not all have to be work related.</a:t>
          </a:r>
        </a:p>
      </dsp:txBody>
      <dsp:txXfrm>
        <a:off x="809087" y="5510"/>
        <a:ext cx="7408052" cy="722063"/>
      </dsp:txXfrm>
    </dsp:sp>
    <dsp:sp modelId="{2F81AF83-BB93-4191-BC7C-13C92FC887D4}">
      <dsp:nvSpPr>
        <dsp:cNvPr id="0" name=""/>
        <dsp:cNvSpPr/>
      </dsp:nvSpPr>
      <dsp:spPr>
        <a:xfrm>
          <a:off x="0" y="908089"/>
          <a:ext cx="8229600" cy="700182"/>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48C513E-0B48-48C0-8BBC-8DA02E207A10}">
      <dsp:nvSpPr>
        <dsp:cNvPr id="0" name=""/>
        <dsp:cNvSpPr/>
      </dsp:nvSpPr>
      <dsp:spPr>
        <a:xfrm>
          <a:off x="211805" y="1065630"/>
          <a:ext cx="385476" cy="3851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309EE4F-A684-4BF4-A305-EE08E0CB8D4E}">
      <dsp:nvSpPr>
        <dsp:cNvPr id="0" name=""/>
        <dsp:cNvSpPr/>
      </dsp:nvSpPr>
      <dsp:spPr>
        <a:xfrm>
          <a:off x="809087" y="908089"/>
          <a:ext cx="7408052" cy="7220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418" tIns="76418" rIns="76418" bIns="76418" numCol="1" spcCol="1270" anchor="ctr" anchorCtr="0">
          <a:noAutofit/>
        </a:bodyPr>
        <a:lstStyle/>
        <a:p>
          <a:pPr marL="0" lvl="0" indent="0" algn="l" defTabSz="622300">
            <a:lnSpc>
              <a:spcPct val="90000"/>
            </a:lnSpc>
            <a:spcBef>
              <a:spcPct val="0"/>
            </a:spcBef>
            <a:spcAft>
              <a:spcPct val="35000"/>
            </a:spcAft>
            <a:buNone/>
          </a:pPr>
          <a:r>
            <a:rPr lang="en-US" sz="1400" kern="1200" dirty="0"/>
            <a:t>Pick one from the list.</a:t>
          </a:r>
        </a:p>
      </dsp:txBody>
      <dsp:txXfrm>
        <a:off x="809087" y="908089"/>
        <a:ext cx="7408052" cy="722063"/>
      </dsp:txXfrm>
    </dsp:sp>
    <dsp:sp modelId="{9756D8AE-27B6-46F1-9BC2-51AAF798FE21}">
      <dsp:nvSpPr>
        <dsp:cNvPr id="0" name=""/>
        <dsp:cNvSpPr/>
      </dsp:nvSpPr>
      <dsp:spPr>
        <a:xfrm>
          <a:off x="0" y="1810668"/>
          <a:ext cx="8229600" cy="700182"/>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B5F083C-165B-4426-84E0-60076FE6E5CC}">
      <dsp:nvSpPr>
        <dsp:cNvPr id="0" name=""/>
        <dsp:cNvSpPr/>
      </dsp:nvSpPr>
      <dsp:spPr>
        <a:xfrm>
          <a:off x="211805" y="1968209"/>
          <a:ext cx="385476" cy="3851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F4B0128-40EB-4A7E-8E41-40279D911956}">
      <dsp:nvSpPr>
        <dsp:cNvPr id="0" name=""/>
        <dsp:cNvSpPr/>
      </dsp:nvSpPr>
      <dsp:spPr>
        <a:xfrm>
          <a:off x="809087" y="1810668"/>
          <a:ext cx="7408052" cy="7220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418" tIns="76418" rIns="76418" bIns="76418" numCol="1" spcCol="1270" anchor="ctr" anchorCtr="0">
          <a:noAutofit/>
        </a:bodyPr>
        <a:lstStyle/>
        <a:p>
          <a:pPr marL="0" lvl="0" indent="0" algn="l" defTabSz="622300">
            <a:lnSpc>
              <a:spcPct val="90000"/>
            </a:lnSpc>
            <a:spcBef>
              <a:spcPct val="0"/>
            </a:spcBef>
            <a:spcAft>
              <a:spcPct val="35000"/>
            </a:spcAft>
            <a:buNone/>
          </a:pPr>
          <a:r>
            <a:rPr lang="en-US" sz="1400" kern="1200" dirty="0"/>
            <a:t>Look at the list of action verbs that we have given you and make some notes about which ones you used for the accomplishment. Often it helps to have a partner to talk it over with. Give as much detail as possible.</a:t>
          </a:r>
        </a:p>
      </dsp:txBody>
      <dsp:txXfrm>
        <a:off x="809087" y="1810668"/>
        <a:ext cx="7408052" cy="722063"/>
      </dsp:txXfrm>
    </dsp:sp>
    <dsp:sp modelId="{D6BF856B-BE7C-4968-8472-4AA82832F828}">
      <dsp:nvSpPr>
        <dsp:cNvPr id="0" name=""/>
        <dsp:cNvSpPr/>
      </dsp:nvSpPr>
      <dsp:spPr>
        <a:xfrm>
          <a:off x="0" y="2713247"/>
          <a:ext cx="8229600" cy="700182"/>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A7B5D7F-C2AC-4B85-8E0A-301AEED427CC}">
      <dsp:nvSpPr>
        <dsp:cNvPr id="0" name=""/>
        <dsp:cNvSpPr/>
      </dsp:nvSpPr>
      <dsp:spPr>
        <a:xfrm>
          <a:off x="211805" y="2870788"/>
          <a:ext cx="385476" cy="3851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FD0C3D4-406A-498B-BEAC-796655C8940D}">
      <dsp:nvSpPr>
        <dsp:cNvPr id="0" name=""/>
        <dsp:cNvSpPr/>
      </dsp:nvSpPr>
      <dsp:spPr>
        <a:xfrm>
          <a:off x="809087" y="2713247"/>
          <a:ext cx="7408052" cy="7220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418" tIns="76418" rIns="76418" bIns="76418" numCol="1" spcCol="1270" anchor="ctr" anchorCtr="0">
          <a:noAutofit/>
        </a:bodyPr>
        <a:lstStyle/>
        <a:p>
          <a:pPr marL="0" lvl="0" indent="0" algn="l" defTabSz="622300" rtl="0">
            <a:lnSpc>
              <a:spcPct val="90000"/>
            </a:lnSpc>
            <a:spcBef>
              <a:spcPct val="0"/>
            </a:spcBef>
            <a:spcAft>
              <a:spcPct val="35000"/>
            </a:spcAft>
            <a:buNone/>
          </a:pPr>
          <a:r>
            <a:rPr lang="en-US" sz="1400" kern="1200" dirty="0"/>
            <a:t>Repeat.</a:t>
          </a:r>
          <a:r>
            <a:rPr lang="en-US" sz="1400" kern="1200" dirty="0">
              <a:latin typeface="Calibri"/>
            </a:rPr>
            <a:t> </a:t>
          </a:r>
        </a:p>
      </dsp:txBody>
      <dsp:txXfrm>
        <a:off x="809087" y="2713247"/>
        <a:ext cx="7408052" cy="722063"/>
      </dsp:txXfrm>
    </dsp:sp>
    <dsp:sp modelId="{A3948365-93C0-4FC3-9D2B-59FD9B14D3C0}">
      <dsp:nvSpPr>
        <dsp:cNvPr id="0" name=""/>
        <dsp:cNvSpPr/>
      </dsp:nvSpPr>
      <dsp:spPr>
        <a:xfrm>
          <a:off x="0" y="3615826"/>
          <a:ext cx="8229600" cy="700182"/>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8C31747-2078-44D0-BF85-74E01D716477}">
      <dsp:nvSpPr>
        <dsp:cNvPr id="0" name=""/>
        <dsp:cNvSpPr/>
      </dsp:nvSpPr>
      <dsp:spPr>
        <a:xfrm>
          <a:off x="211805" y="3773367"/>
          <a:ext cx="385476" cy="38510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4C2DB16-C5A4-4EA6-9812-F726F59F56AB}">
      <dsp:nvSpPr>
        <dsp:cNvPr id="0" name=""/>
        <dsp:cNvSpPr/>
      </dsp:nvSpPr>
      <dsp:spPr>
        <a:xfrm>
          <a:off x="809087" y="3615826"/>
          <a:ext cx="7408052" cy="7220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418" tIns="76418" rIns="76418" bIns="76418" numCol="1" spcCol="1270" anchor="ctr" anchorCtr="0">
          <a:noAutofit/>
        </a:bodyPr>
        <a:lstStyle/>
        <a:p>
          <a:pPr marL="0" lvl="0" indent="0" algn="l" defTabSz="622300" rtl="0">
            <a:lnSpc>
              <a:spcPct val="90000"/>
            </a:lnSpc>
            <a:spcBef>
              <a:spcPct val="0"/>
            </a:spcBef>
            <a:spcAft>
              <a:spcPct val="35000"/>
            </a:spcAft>
            <a:buNone/>
          </a:pPr>
          <a:r>
            <a:rPr lang="en-US" sz="1400" kern="1200" dirty="0"/>
            <a:t>Look for patterns. Are some of the skills repeated across accomplishments? Is it important to have a job that requires those skills?</a:t>
          </a:r>
          <a:r>
            <a:rPr lang="en-US" sz="1400" kern="1200" dirty="0">
              <a:latin typeface="Calibri"/>
            </a:rPr>
            <a:t> </a:t>
          </a:r>
          <a:endParaRPr lang="en-US" sz="1400" kern="1200" dirty="0"/>
        </a:p>
      </dsp:txBody>
      <dsp:txXfrm>
        <a:off x="809087" y="3615826"/>
        <a:ext cx="7408052" cy="722063"/>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DE4E03-05CB-407D-9339-33DF8D22028F}">
      <dsp:nvSpPr>
        <dsp:cNvPr id="0" name=""/>
        <dsp:cNvSpPr/>
      </dsp:nvSpPr>
      <dsp:spPr>
        <a:xfrm>
          <a:off x="0" y="3422477"/>
          <a:ext cx="5111749" cy="2245515"/>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n-US" sz="1700" kern="1200">
              <a:hlinkClick xmlns:r="http://schemas.openxmlformats.org/officeDocument/2006/relationships" r:id="rId1"/>
            </a:rPr>
            <a:t>https://www.waketech.edu/sites/default/files/page-file-uploads/Cover-Letter-Guide_DEC20.pdf</a:t>
          </a:r>
          <a:endParaRPr lang="en-US" sz="1700" kern="1200"/>
        </a:p>
      </dsp:txBody>
      <dsp:txXfrm>
        <a:off x="0" y="3422477"/>
        <a:ext cx="5111749" cy="2245515"/>
      </dsp:txXfrm>
    </dsp:sp>
    <dsp:sp modelId="{F76E2948-A31E-42B9-8E7E-33B4F78DF773}">
      <dsp:nvSpPr>
        <dsp:cNvPr id="0" name=""/>
        <dsp:cNvSpPr/>
      </dsp:nvSpPr>
      <dsp:spPr>
        <a:xfrm rot="10800000">
          <a:off x="0" y="2557"/>
          <a:ext cx="5111749" cy="3453603"/>
        </a:xfrm>
        <a:prstGeom prst="upArrowCallou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n-US" sz="1700" kern="1200"/>
            <a:t>Matches resumé information but can go in more detail</a:t>
          </a:r>
        </a:p>
      </dsp:txBody>
      <dsp:txXfrm rot="-10800000">
        <a:off x="0" y="2557"/>
        <a:ext cx="5111749" cy="1212214"/>
      </dsp:txXfrm>
    </dsp:sp>
    <dsp:sp modelId="{98945EEE-4CE2-437F-B88D-1D6252F66B5E}">
      <dsp:nvSpPr>
        <dsp:cNvPr id="0" name=""/>
        <dsp:cNvSpPr/>
      </dsp:nvSpPr>
      <dsp:spPr>
        <a:xfrm>
          <a:off x="2495" y="1214771"/>
          <a:ext cx="1702252" cy="1032627"/>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2456" tIns="16510" rIns="92456" bIns="16510" numCol="1" spcCol="1270" anchor="ctr" anchorCtr="0">
          <a:noAutofit/>
        </a:bodyPr>
        <a:lstStyle/>
        <a:p>
          <a:pPr marL="0" lvl="0" indent="0" algn="ctr" defTabSz="577850">
            <a:lnSpc>
              <a:spcPct val="90000"/>
            </a:lnSpc>
            <a:spcBef>
              <a:spcPct val="0"/>
            </a:spcBef>
            <a:spcAft>
              <a:spcPct val="35000"/>
            </a:spcAft>
            <a:buNone/>
          </a:pPr>
          <a:r>
            <a:rPr lang="en-US" sz="1300" kern="1200"/>
            <a:t>Your name and contact information</a:t>
          </a:r>
        </a:p>
      </dsp:txBody>
      <dsp:txXfrm>
        <a:off x="2495" y="1214771"/>
        <a:ext cx="1702252" cy="1032627"/>
      </dsp:txXfrm>
    </dsp:sp>
    <dsp:sp modelId="{47005A60-CEBF-4224-9E63-26BC358085D1}">
      <dsp:nvSpPr>
        <dsp:cNvPr id="0" name=""/>
        <dsp:cNvSpPr/>
      </dsp:nvSpPr>
      <dsp:spPr>
        <a:xfrm>
          <a:off x="1704748" y="1214771"/>
          <a:ext cx="1702252" cy="1032627"/>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2456" tIns="16510" rIns="92456" bIns="16510" numCol="1" spcCol="1270" anchor="ctr" anchorCtr="0">
          <a:noAutofit/>
        </a:bodyPr>
        <a:lstStyle/>
        <a:p>
          <a:pPr marL="0" lvl="0" indent="0" algn="ctr" defTabSz="577850">
            <a:lnSpc>
              <a:spcPct val="90000"/>
            </a:lnSpc>
            <a:spcBef>
              <a:spcPct val="0"/>
            </a:spcBef>
            <a:spcAft>
              <a:spcPct val="35000"/>
            </a:spcAft>
            <a:buNone/>
          </a:pPr>
          <a:r>
            <a:rPr lang="en-US" sz="1300" kern="1200"/>
            <a:t>What job you are interested in</a:t>
          </a:r>
        </a:p>
      </dsp:txBody>
      <dsp:txXfrm>
        <a:off x="1704748" y="1214771"/>
        <a:ext cx="1702252" cy="1032627"/>
      </dsp:txXfrm>
    </dsp:sp>
    <dsp:sp modelId="{1550206E-1DC6-4461-B811-98A688F78189}">
      <dsp:nvSpPr>
        <dsp:cNvPr id="0" name=""/>
        <dsp:cNvSpPr/>
      </dsp:nvSpPr>
      <dsp:spPr>
        <a:xfrm>
          <a:off x="3407001" y="1214771"/>
          <a:ext cx="1702252" cy="1032627"/>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2456" tIns="16510" rIns="92456" bIns="16510" numCol="1" spcCol="1270" anchor="ctr" anchorCtr="0">
          <a:noAutofit/>
        </a:bodyPr>
        <a:lstStyle/>
        <a:p>
          <a:pPr marL="0" lvl="0" indent="0" algn="ctr" defTabSz="577850">
            <a:lnSpc>
              <a:spcPct val="90000"/>
            </a:lnSpc>
            <a:spcBef>
              <a:spcPct val="0"/>
            </a:spcBef>
            <a:spcAft>
              <a:spcPct val="35000"/>
            </a:spcAft>
            <a:buNone/>
          </a:pPr>
          <a:r>
            <a:rPr lang="en-US" sz="1300" kern="1200"/>
            <a:t>Your educational, life, and work experiences that show you fit the job</a:t>
          </a:r>
        </a:p>
      </dsp:txBody>
      <dsp:txXfrm>
        <a:off x="3407001" y="1214771"/>
        <a:ext cx="1702252" cy="1032627"/>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1764F31-5260-4EFB-9FAF-3EB2B7D396CB}">
      <dsp:nvSpPr>
        <dsp:cNvPr id="0" name=""/>
        <dsp:cNvSpPr/>
      </dsp:nvSpPr>
      <dsp:spPr>
        <a:xfrm>
          <a:off x="0" y="764774"/>
          <a:ext cx="8229600" cy="176085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38708" tIns="270764" rIns="638708" bIns="92456" numCol="1" spcCol="1270" anchor="t" anchorCtr="0">
          <a:noAutofit/>
        </a:bodyPr>
        <a:lstStyle/>
        <a:p>
          <a:pPr marL="114300" lvl="1" indent="-114300" algn="l" defTabSz="577850">
            <a:lnSpc>
              <a:spcPct val="90000"/>
            </a:lnSpc>
            <a:spcBef>
              <a:spcPct val="0"/>
            </a:spcBef>
            <a:spcAft>
              <a:spcPct val="15000"/>
            </a:spcAft>
            <a:buChar char="•"/>
          </a:pPr>
          <a:r>
            <a:rPr lang="en-US" sz="1300" kern="1200" dirty="0"/>
            <a:t>Resumé Checklist:  </a:t>
          </a:r>
          <a:r>
            <a:rPr lang="en-US" sz="1300" kern="1200" dirty="0">
              <a:hlinkClick xmlns:r="http://schemas.openxmlformats.org/officeDocument/2006/relationships" r:id="rId1"/>
            </a:rPr>
            <a:t>https://www.waketech.edu/sites/default/files/career_employment/Resume-Checklist.pdf</a:t>
          </a:r>
          <a:endParaRPr lang="en-US" sz="1300" kern="1200" dirty="0"/>
        </a:p>
        <a:p>
          <a:pPr marL="114300" lvl="1" indent="-114300" algn="l" defTabSz="577850">
            <a:lnSpc>
              <a:spcPct val="90000"/>
            </a:lnSpc>
            <a:spcBef>
              <a:spcPct val="0"/>
            </a:spcBef>
            <a:spcAft>
              <a:spcPct val="15000"/>
            </a:spcAft>
            <a:buChar char="•"/>
          </a:pPr>
          <a:r>
            <a:rPr lang="en-US" sz="1300" kern="1200" dirty="0"/>
            <a:t>Cover Letter Guide : </a:t>
          </a:r>
          <a:r>
            <a:rPr lang="en-US" sz="1300" kern="1200" dirty="0">
              <a:hlinkClick xmlns:r="http://schemas.openxmlformats.org/officeDocument/2006/relationships" r:id="rId2"/>
            </a:rPr>
            <a:t>https://www.waketech.edu/sites/default/files/page-file-uploads/Cover-Letter-Guide_DEC20.pdf</a:t>
          </a:r>
          <a:endParaRPr lang="en-US" sz="1300" kern="1200" dirty="0"/>
        </a:p>
        <a:p>
          <a:pPr marL="114300" lvl="1" indent="-114300" algn="l" defTabSz="577850">
            <a:lnSpc>
              <a:spcPct val="90000"/>
            </a:lnSpc>
            <a:spcBef>
              <a:spcPct val="0"/>
            </a:spcBef>
            <a:spcAft>
              <a:spcPct val="15000"/>
            </a:spcAft>
            <a:buChar char="•"/>
          </a:pPr>
          <a:r>
            <a:rPr lang="en-US" sz="1300" kern="1200" dirty="0"/>
            <a:t>All Experience Counts: </a:t>
          </a:r>
          <a:r>
            <a:rPr lang="en-US" sz="1300" kern="1200" dirty="0">
              <a:hlinkClick xmlns:r="http://schemas.openxmlformats.org/officeDocument/2006/relationships" r:id="rId3"/>
            </a:rPr>
            <a:t>https://www.waketech.edu/sites/default/files/page-file-uploads/No%20Experience_Try%20This.docx.pdf</a:t>
          </a:r>
          <a:endParaRPr lang="en-US" sz="1300" kern="1200" dirty="0"/>
        </a:p>
        <a:p>
          <a:pPr marL="114300" lvl="1" indent="-114300" algn="l" defTabSz="577850">
            <a:lnSpc>
              <a:spcPct val="90000"/>
            </a:lnSpc>
            <a:spcBef>
              <a:spcPct val="0"/>
            </a:spcBef>
            <a:spcAft>
              <a:spcPct val="15000"/>
            </a:spcAft>
            <a:buChar char="•"/>
          </a:pPr>
          <a:r>
            <a:rPr lang="en-US" sz="1300" kern="1200" dirty="0"/>
            <a:t>Action Verbs: </a:t>
          </a:r>
          <a:r>
            <a:rPr lang="en-US" sz="1300" kern="1200" dirty="0">
              <a:hlinkClick xmlns:r="http://schemas.openxmlformats.org/officeDocument/2006/relationships" r:id="rId4"/>
            </a:rPr>
            <a:t>https://www.waketech.edu/sites/default/files/career_employment/action_verbs.pdf</a:t>
          </a:r>
          <a:endParaRPr lang="en-US" sz="1300" kern="1200" dirty="0"/>
        </a:p>
      </dsp:txBody>
      <dsp:txXfrm>
        <a:off x="0" y="764774"/>
        <a:ext cx="8229600" cy="1760850"/>
      </dsp:txXfrm>
    </dsp:sp>
    <dsp:sp modelId="{43200979-9949-4911-BBE3-619152B9C7CA}">
      <dsp:nvSpPr>
        <dsp:cNvPr id="0" name=""/>
        <dsp:cNvSpPr/>
      </dsp:nvSpPr>
      <dsp:spPr>
        <a:xfrm>
          <a:off x="411480" y="572894"/>
          <a:ext cx="5760720" cy="38376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7742" tIns="0" rIns="217742" bIns="0" numCol="1" spcCol="1270" anchor="ctr" anchorCtr="0">
          <a:noAutofit/>
        </a:bodyPr>
        <a:lstStyle/>
        <a:p>
          <a:pPr marL="0" lvl="0" indent="0" algn="l" defTabSz="577850">
            <a:lnSpc>
              <a:spcPct val="90000"/>
            </a:lnSpc>
            <a:spcBef>
              <a:spcPct val="0"/>
            </a:spcBef>
            <a:spcAft>
              <a:spcPct val="35000"/>
            </a:spcAft>
            <a:buNone/>
          </a:pPr>
          <a:r>
            <a:rPr lang="en-US" sz="1300" kern="1200"/>
            <a:t>Career and Employment Resources</a:t>
          </a:r>
        </a:p>
      </dsp:txBody>
      <dsp:txXfrm>
        <a:off x="430214" y="591628"/>
        <a:ext cx="5723252" cy="346292"/>
      </dsp:txXfrm>
    </dsp:sp>
    <dsp:sp modelId="{4E5463A6-940B-44BB-A1A8-87C13944BB6A}">
      <dsp:nvSpPr>
        <dsp:cNvPr id="0" name=""/>
        <dsp:cNvSpPr/>
      </dsp:nvSpPr>
      <dsp:spPr>
        <a:xfrm>
          <a:off x="0" y="2787705"/>
          <a:ext cx="8229600" cy="9828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38708" tIns="270764" rIns="638708" bIns="92456" numCol="1" spcCol="1270" anchor="t" anchorCtr="0">
          <a:noAutofit/>
        </a:bodyPr>
        <a:lstStyle/>
        <a:p>
          <a:pPr marL="114300" lvl="1" indent="-114300" algn="l" defTabSz="577850">
            <a:lnSpc>
              <a:spcPct val="90000"/>
            </a:lnSpc>
            <a:spcBef>
              <a:spcPct val="0"/>
            </a:spcBef>
            <a:spcAft>
              <a:spcPct val="15000"/>
            </a:spcAft>
            <a:buChar char="•"/>
          </a:pPr>
          <a:r>
            <a:rPr lang="en-US" sz="1300" kern="1200" dirty="0"/>
            <a:t>Resumé writing support</a:t>
          </a:r>
        </a:p>
        <a:p>
          <a:pPr marL="114300" lvl="1" indent="-114300" algn="l" defTabSz="577850">
            <a:lnSpc>
              <a:spcPct val="90000"/>
            </a:lnSpc>
            <a:spcBef>
              <a:spcPct val="0"/>
            </a:spcBef>
            <a:spcAft>
              <a:spcPct val="15000"/>
            </a:spcAft>
            <a:buChar char="•"/>
          </a:pPr>
          <a:r>
            <a:rPr lang="en-US" sz="1300" kern="1200" dirty="0"/>
            <a:t>Cover letter writing support</a:t>
          </a:r>
        </a:p>
        <a:p>
          <a:pPr marL="114300" lvl="1" indent="-114300" algn="l" defTabSz="577850">
            <a:lnSpc>
              <a:spcPct val="90000"/>
            </a:lnSpc>
            <a:spcBef>
              <a:spcPct val="0"/>
            </a:spcBef>
            <a:spcAft>
              <a:spcPct val="15000"/>
            </a:spcAft>
            <a:buChar char="•"/>
          </a:pPr>
          <a:r>
            <a:rPr lang="en-US" sz="1300" kern="1200" dirty="0"/>
            <a:t>Researching and using your WTCC resources</a:t>
          </a:r>
        </a:p>
      </dsp:txBody>
      <dsp:txXfrm>
        <a:off x="0" y="2787705"/>
        <a:ext cx="8229600" cy="982800"/>
      </dsp:txXfrm>
    </dsp:sp>
    <dsp:sp modelId="{14A2A1CD-0D98-415F-BA9C-22922801CF0F}">
      <dsp:nvSpPr>
        <dsp:cNvPr id="0" name=""/>
        <dsp:cNvSpPr/>
      </dsp:nvSpPr>
      <dsp:spPr>
        <a:xfrm>
          <a:off x="411480" y="2595825"/>
          <a:ext cx="5760720" cy="38376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7742" tIns="0" rIns="217742" bIns="0" numCol="1" spcCol="1270" anchor="ctr" anchorCtr="0">
          <a:noAutofit/>
        </a:bodyPr>
        <a:lstStyle/>
        <a:p>
          <a:pPr marL="0" lvl="0" indent="0" algn="l" defTabSz="577850">
            <a:lnSpc>
              <a:spcPct val="90000"/>
            </a:lnSpc>
            <a:spcBef>
              <a:spcPct val="0"/>
            </a:spcBef>
            <a:spcAft>
              <a:spcPct val="35000"/>
            </a:spcAft>
            <a:buNone/>
          </a:pPr>
          <a:r>
            <a:rPr lang="en-US" sz="1300" kern="1200" dirty="0"/>
            <a:t>Individualized Learning Center: ilc.waketech.edu</a:t>
          </a:r>
        </a:p>
      </dsp:txBody>
      <dsp:txXfrm>
        <a:off x="430214" y="2614559"/>
        <a:ext cx="5723252" cy="34629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9B3E2E1-FC4B-4289-8262-319917D0FA9C}">
      <dsp:nvSpPr>
        <dsp:cNvPr id="0" name=""/>
        <dsp:cNvSpPr/>
      </dsp:nvSpPr>
      <dsp:spPr>
        <a:xfrm>
          <a:off x="901799" y="371699"/>
          <a:ext cx="2196000" cy="2196000"/>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27A16A6-647D-4797-8494-1205AE058792}">
      <dsp:nvSpPr>
        <dsp:cNvPr id="0" name=""/>
        <dsp:cNvSpPr/>
      </dsp:nvSpPr>
      <dsp:spPr>
        <a:xfrm>
          <a:off x="1369799" y="839700"/>
          <a:ext cx="1260000" cy="126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E95BFF1-9B85-450D-B987-8A923D06CC33}">
      <dsp:nvSpPr>
        <dsp:cNvPr id="0" name=""/>
        <dsp:cNvSpPr/>
      </dsp:nvSpPr>
      <dsp:spPr>
        <a:xfrm>
          <a:off x="199799" y="3251700"/>
          <a:ext cx="36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955800">
            <a:lnSpc>
              <a:spcPct val="90000"/>
            </a:lnSpc>
            <a:spcBef>
              <a:spcPct val="0"/>
            </a:spcBef>
            <a:spcAft>
              <a:spcPct val="35000"/>
            </a:spcAft>
            <a:buNone/>
            <a:defRPr cap="all"/>
          </a:pPr>
          <a:r>
            <a:rPr lang="en-US" sz="4400" kern="1200">
              <a:latin typeface="Calibri"/>
            </a:rPr>
            <a:t>Resumé</a:t>
          </a:r>
          <a:endParaRPr lang="en-US" sz="4400" kern="1200"/>
        </a:p>
      </dsp:txBody>
      <dsp:txXfrm>
        <a:off x="199799" y="3251700"/>
        <a:ext cx="3600000" cy="720000"/>
      </dsp:txXfrm>
    </dsp:sp>
    <dsp:sp modelId="{41ABFC10-2F13-434C-AA8D-384161BEC6AF}">
      <dsp:nvSpPr>
        <dsp:cNvPr id="0" name=""/>
        <dsp:cNvSpPr/>
      </dsp:nvSpPr>
      <dsp:spPr>
        <a:xfrm>
          <a:off x="5131800" y="371699"/>
          <a:ext cx="2196000" cy="2196000"/>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CC4EC9E-2494-4E2D-B717-6A947EDA6066}">
      <dsp:nvSpPr>
        <dsp:cNvPr id="0" name=""/>
        <dsp:cNvSpPr/>
      </dsp:nvSpPr>
      <dsp:spPr>
        <a:xfrm>
          <a:off x="5599800" y="839700"/>
          <a:ext cx="1260000" cy="126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ECAA510-7234-4BC6-A655-79E699142CAE}">
      <dsp:nvSpPr>
        <dsp:cNvPr id="0" name=""/>
        <dsp:cNvSpPr/>
      </dsp:nvSpPr>
      <dsp:spPr>
        <a:xfrm>
          <a:off x="4429800" y="3251700"/>
          <a:ext cx="36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955800">
            <a:lnSpc>
              <a:spcPct val="90000"/>
            </a:lnSpc>
            <a:spcBef>
              <a:spcPct val="0"/>
            </a:spcBef>
            <a:spcAft>
              <a:spcPct val="35000"/>
            </a:spcAft>
            <a:buNone/>
            <a:defRPr cap="all"/>
          </a:pPr>
          <a:r>
            <a:rPr lang="en-US" sz="4400" kern="1200"/>
            <a:t>Cover Letter</a:t>
          </a:r>
        </a:p>
      </dsp:txBody>
      <dsp:txXfrm>
        <a:off x="4429800" y="3251700"/>
        <a:ext cx="3600000" cy="720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0AF58E6-96C2-4051-A787-D7E975F6B335}">
      <dsp:nvSpPr>
        <dsp:cNvPr id="0" name=""/>
        <dsp:cNvSpPr/>
      </dsp:nvSpPr>
      <dsp:spPr>
        <a:xfrm>
          <a:off x="0" y="1314664"/>
          <a:ext cx="2314575" cy="1469755"/>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B1C505A-B07F-4480-A61F-0E1421214DFB}">
      <dsp:nvSpPr>
        <dsp:cNvPr id="0" name=""/>
        <dsp:cNvSpPr/>
      </dsp:nvSpPr>
      <dsp:spPr>
        <a:xfrm>
          <a:off x="257174" y="1558980"/>
          <a:ext cx="2314575" cy="1469755"/>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a:t>Procrastination </a:t>
          </a:r>
          <a:r>
            <a:rPr lang="en-US" sz="2500" kern="1200">
              <a:latin typeface="Calibri"/>
            </a:rPr>
            <a:t>leads to anxiety.</a:t>
          </a:r>
          <a:endParaRPr lang="en-US" sz="2500" kern="1200"/>
        </a:p>
      </dsp:txBody>
      <dsp:txXfrm>
        <a:off x="300222" y="1602028"/>
        <a:ext cx="2228479" cy="1383659"/>
      </dsp:txXfrm>
    </dsp:sp>
    <dsp:sp modelId="{6CC8F555-1DDA-43F8-9825-1F2A905651FD}">
      <dsp:nvSpPr>
        <dsp:cNvPr id="0" name=""/>
        <dsp:cNvSpPr/>
      </dsp:nvSpPr>
      <dsp:spPr>
        <a:xfrm>
          <a:off x="2828924" y="1314664"/>
          <a:ext cx="2314575" cy="1469755"/>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14059F5-597C-42F8-ACEB-90BDA7C63A84}">
      <dsp:nvSpPr>
        <dsp:cNvPr id="0" name=""/>
        <dsp:cNvSpPr/>
      </dsp:nvSpPr>
      <dsp:spPr>
        <a:xfrm>
          <a:off x="3086099" y="1558980"/>
          <a:ext cx="2314575" cy="1469755"/>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a:t>Anxiety</a:t>
          </a:r>
          <a:r>
            <a:rPr lang="en-US" sz="2500" kern="1200">
              <a:latin typeface="Calibri"/>
            </a:rPr>
            <a:t> leads to Writer's Block.</a:t>
          </a:r>
          <a:endParaRPr lang="en-US" sz="2500" kern="1200"/>
        </a:p>
      </dsp:txBody>
      <dsp:txXfrm>
        <a:off x="3129147" y="1602028"/>
        <a:ext cx="2228479" cy="1383659"/>
      </dsp:txXfrm>
    </dsp:sp>
    <dsp:sp modelId="{34475E34-9ECC-4ABC-88FA-91076D0D6697}">
      <dsp:nvSpPr>
        <dsp:cNvPr id="0" name=""/>
        <dsp:cNvSpPr/>
      </dsp:nvSpPr>
      <dsp:spPr>
        <a:xfrm>
          <a:off x="5657850" y="1314664"/>
          <a:ext cx="2314575" cy="1469755"/>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26BA485-3176-49AB-8559-7E23FE422CC8}">
      <dsp:nvSpPr>
        <dsp:cNvPr id="0" name=""/>
        <dsp:cNvSpPr/>
      </dsp:nvSpPr>
      <dsp:spPr>
        <a:xfrm>
          <a:off x="5915024" y="1558980"/>
          <a:ext cx="2314575" cy="1469755"/>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a:t>Writer’s Block</a:t>
          </a:r>
          <a:r>
            <a:rPr lang="en-US" sz="2500" kern="1200">
              <a:latin typeface="Calibri"/>
            </a:rPr>
            <a:t> wastes time!</a:t>
          </a:r>
          <a:endParaRPr lang="en-US" sz="2500" kern="1200"/>
        </a:p>
      </dsp:txBody>
      <dsp:txXfrm>
        <a:off x="5958072" y="1602028"/>
        <a:ext cx="2228479" cy="138365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827F6E-3F32-4EDC-83A1-D000714BC293}">
      <dsp:nvSpPr>
        <dsp:cNvPr id="0" name=""/>
        <dsp:cNvSpPr/>
      </dsp:nvSpPr>
      <dsp:spPr>
        <a:xfrm>
          <a:off x="535049" y="844200"/>
          <a:ext cx="1475437" cy="1475437"/>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15CAD6D-F24A-441E-A1A7-EDEC4A9AFE54}">
      <dsp:nvSpPr>
        <dsp:cNvPr id="0" name=""/>
        <dsp:cNvSpPr/>
      </dsp:nvSpPr>
      <dsp:spPr>
        <a:xfrm>
          <a:off x="849487" y="1158637"/>
          <a:ext cx="846562" cy="84656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54E2FA6-FD3E-4B73-A667-A1629C78E213}">
      <dsp:nvSpPr>
        <dsp:cNvPr id="0" name=""/>
        <dsp:cNvSpPr/>
      </dsp:nvSpPr>
      <dsp:spPr>
        <a:xfrm>
          <a:off x="63393" y="2779200"/>
          <a:ext cx="2418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a:latin typeface="Calibri"/>
            </a:rPr>
            <a:t>To overcome procrastination</a:t>
          </a:r>
          <a:r>
            <a:rPr lang="en-US" sz="1100" kern="1200"/>
            <a:t>, </a:t>
          </a:r>
          <a:r>
            <a:rPr lang="en-US" sz="1100" kern="1200">
              <a:latin typeface="Calibri"/>
            </a:rPr>
            <a:t>research first</a:t>
          </a:r>
          <a:r>
            <a:rPr lang="en-US" sz="1100" kern="1200"/>
            <a:t>.</a:t>
          </a:r>
        </a:p>
      </dsp:txBody>
      <dsp:txXfrm>
        <a:off x="63393" y="2779200"/>
        <a:ext cx="2418750" cy="720000"/>
      </dsp:txXfrm>
    </dsp:sp>
    <dsp:sp modelId="{A154E273-5B3C-4759-AE57-3BB9ACCC81CC}">
      <dsp:nvSpPr>
        <dsp:cNvPr id="0" name=""/>
        <dsp:cNvSpPr/>
      </dsp:nvSpPr>
      <dsp:spPr>
        <a:xfrm>
          <a:off x="3377081" y="844200"/>
          <a:ext cx="1475437" cy="1475437"/>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49DE382-6437-4C74-923D-C91AE4981895}">
      <dsp:nvSpPr>
        <dsp:cNvPr id="0" name=""/>
        <dsp:cNvSpPr/>
      </dsp:nvSpPr>
      <dsp:spPr>
        <a:xfrm>
          <a:off x="3691518" y="1158637"/>
          <a:ext cx="846562" cy="84656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F2513E8-0508-4C30-B714-12C77A328AD1}">
      <dsp:nvSpPr>
        <dsp:cNvPr id="0" name=""/>
        <dsp:cNvSpPr/>
      </dsp:nvSpPr>
      <dsp:spPr>
        <a:xfrm>
          <a:off x="2905425" y="2779200"/>
          <a:ext cx="2418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a:latin typeface="Calibri"/>
            </a:rPr>
            <a:t>To fight anxiety</a:t>
          </a:r>
          <a:r>
            <a:rPr lang="en-US" sz="1100" kern="1200"/>
            <a:t> about your qualification, analyze</a:t>
          </a:r>
          <a:r>
            <a:rPr lang="en-US" sz="1100" kern="1200">
              <a:latin typeface="Calibri"/>
            </a:rPr>
            <a:t> the</a:t>
          </a:r>
          <a:r>
            <a:rPr lang="en-US" sz="1100" kern="1200"/>
            <a:t> job listing from your perspective.</a:t>
          </a:r>
          <a:endParaRPr lang="en-US" sz="1100" kern="1200" dirty="0"/>
        </a:p>
      </dsp:txBody>
      <dsp:txXfrm>
        <a:off x="2905425" y="2779200"/>
        <a:ext cx="2418750" cy="720000"/>
      </dsp:txXfrm>
    </dsp:sp>
    <dsp:sp modelId="{E786E765-7A21-4763-BCFD-95A56D478557}">
      <dsp:nvSpPr>
        <dsp:cNvPr id="0" name=""/>
        <dsp:cNvSpPr/>
      </dsp:nvSpPr>
      <dsp:spPr>
        <a:xfrm>
          <a:off x="6219112" y="844200"/>
          <a:ext cx="1475437" cy="1475437"/>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3455626-5EFC-4E1E-A1A4-1822B63DA24E}">
      <dsp:nvSpPr>
        <dsp:cNvPr id="0" name=""/>
        <dsp:cNvSpPr/>
      </dsp:nvSpPr>
      <dsp:spPr>
        <a:xfrm>
          <a:off x="6533550" y="1158637"/>
          <a:ext cx="846562" cy="84656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B1A13D1-05BA-42E2-9E55-3D9300A35DA6}">
      <dsp:nvSpPr>
        <dsp:cNvPr id="0" name=""/>
        <dsp:cNvSpPr/>
      </dsp:nvSpPr>
      <dsp:spPr>
        <a:xfrm>
          <a:off x="5747456" y="2779200"/>
          <a:ext cx="2418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a:latin typeface="Calibri"/>
            </a:rPr>
            <a:t>To conquer </a:t>
          </a:r>
          <a:r>
            <a:rPr lang="en-US" sz="1100" kern="1200"/>
            <a:t>writer's block,</a:t>
          </a:r>
          <a:r>
            <a:rPr lang="en-US" sz="1100" i="0" kern="1200">
              <a:latin typeface="Calibri"/>
            </a:rPr>
            <a:t> list by bullet points</a:t>
          </a:r>
          <a:r>
            <a:rPr lang="en-US" sz="1100" i="0" kern="1200"/>
            <a:t>.</a:t>
          </a:r>
        </a:p>
      </dsp:txBody>
      <dsp:txXfrm>
        <a:off x="5747456" y="2779200"/>
        <a:ext cx="2418750" cy="72000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9DB9DEE-36AA-4996-81B4-A8726BCCC9A0}">
      <dsp:nvSpPr>
        <dsp:cNvPr id="0" name=""/>
        <dsp:cNvSpPr/>
      </dsp:nvSpPr>
      <dsp:spPr>
        <a:xfrm>
          <a:off x="750914" y="1112015"/>
          <a:ext cx="1081248" cy="108124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3CE6079-DF5F-425F-A0B4-2A9CD1204511}">
      <dsp:nvSpPr>
        <dsp:cNvPr id="0" name=""/>
        <dsp:cNvSpPr/>
      </dsp:nvSpPr>
      <dsp:spPr>
        <a:xfrm>
          <a:off x="90151" y="2511384"/>
          <a:ext cx="2402775"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en-US" sz="2300" kern="1200"/>
            <a:t>Career Center webpage</a:t>
          </a:r>
        </a:p>
      </dsp:txBody>
      <dsp:txXfrm>
        <a:off x="90151" y="2511384"/>
        <a:ext cx="2402775" cy="720000"/>
      </dsp:txXfrm>
    </dsp:sp>
    <dsp:sp modelId="{A5CA6DD0-D080-4E17-A644-0F868D8D7B5D}">
      <dsp:nvSpPr>
        <dsp:cNvPr id="0" name=""/>
        <dsp:cNvSpPr/>
      </dsp:nvSpPr>
      <dsp:spPr>
        <a:xfrm>
          <a:off x="3574175" y="1112015"/>
          <a:ext cx="1081248" cy="108124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06C6724-F1F8-4BEB-A6EB-EE6AD32E669B}">
      <dsp:nvSpPr>
        <dsp:cNvPr id="0" name=""/>
        <dsp:cNvSpPr/>
      </dsp:nvSpPr>
      <dsp:spPr>
        <a:xfrm>
          <a:off x="2913412" y="2511384"/>
          <a:ext cx="2402775"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rtl="0">
            <a:lnSpc>
              <a:spcPct val="100000"/>
            </a:lnSpc>
            <a:spcBef>
              <a:spcPct val="0"/>
            </a:spcBef>
            <a:spcAft>
              <a:spcPct val="35000"/>
            </a:spcAft>
            <a:buNone/>
          </a:pPr>
          <a:r>
            <a:rPr lang="en-US" sz="2300" kern="1200"/>
            <a:t>Linked In</a:t>
          </a:r>
        </a:p>
      </dsp:txBody>
      <dsp:txXfrm>
        <a:off x="2913412" y="2511384"/>
        <a:ext cx="2402775" cy="720000"/>
      </dsp:txXfrm>
    </dsp:sp>
    <dsp:sp modelId="{74B13B35-9EFE-4B69-8617-D92CD4947F23}">
      <dsp:nvSpPr>
        <dsp:cNvPr id="0" name=""/>
        <dsp:cNvSpPr/>
      </dsp:nvSpPr>
      <dsp:spPr>
        <a:xfrm>
          <a:off x="6397436" y="1112015"/>
          <a:ext cx="1081248" cy="108124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8D94CA6-E061-4A13-AF56-E8937CF84C3A}">
      <dsp:nvSpPr>
        <dsp:cNvPr id="0" name=""/>
        <dsp:cNvSpPr/>
      </dsp:nvSpPr>
      <dsp:spPr>
        <a:xfrm>
          <a:off x="5736673" y="2511384"/>
          <a:ext cx="2402775"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en-US" sz="2300" kern="1200"/>
            <a:t>Networking</a:t>
          </a:r>
        </a:p>
      </dsp:txBody>
      <dsp:txXfrm>
        <a:off x="5736673" y="2511384"/>
        <a:ext cx="2402775" cy="72000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9548E55-BFE4-42F3-B6C3-2785E81D1865}">
      <dsp:nvSpPr>
        <dsp:cNvPr id="0" name=""/>
        <dsp:cNvSpPr/>
      </dsp:nvSpPr>
      <dsp:spPr>
        <a:xfrm>
          <a:off x="1645920" y="1357"/>
          <a:ext cx="6583680" cy="1391245"/>
        </a:xfrm>
        <a:prstGeom prst="rect">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127742" tIns="353376" rIns="127742" bIns="353376" numCol="1" spcCol="1270" anchor="ctr" anchorCtr="0">
          <a:noAutofit/>
        </a:bodyPr>
        <a:lstStyle/>
        <a:p>
          <a:pPr marL="0" lvl="0" indent="0" algn="l" defTabSz="977900">
            <a:lnSpc>
              <a:spcPct val="90000"/>
            </a:lnSpc>
            <a:spcBef>
              <a:spcPct val="0"/>
            </a:spcBef>
            <a:spcAft>
              <a:spcPct val="35000"/>
            </a:spcAft>
            <a:buNone/>
          </a:pPr>
          <a:r>
            <a:rPr lang="en-US" sz="2200" kern="1200"/>
            <a:t>Highlight relevant information, like skills/action verbs, a mission statement or clues about the company culture</a:t>
          </a:r>
        </a:p>
      </dsp:txBody>
      <dsp:txXfrm>
        <a:off x="1645920" y="1357"/>
        <a:ext cx="6583680" cy="1391245"/>
      </dsp:txXfrm>
    </dsp:sp>
    <dsp:sp modelId="{AC0E9D29-92EA-40E8-9DE4-EC425ABCFFBC}">
      <dsp:nvSpPr>
        <dsp:cNvPr id="0" name=""/>
        <dsp:cNvSpPr/>
      </dsp:nvSpPr>
      <dsp:spPr>
        <a:xfrm>
          <a:off x="0" y="1357"/>
          <a:ext cx="1645920" cy="1391245"/>
        </a:xfrm>
        <a:prstGeom prst="rect">
          <a:avLst/>
        </a:prstGeom>
        <a:solidFill>
          <a:schemeClr val="lt1">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7097" tIns="137424" rIns="87097" bIns="137424" numCol="1" spcCol="1270" anchor="ctr" anchorCtr="0">
          <a:noAutofit/>
        </a:bodyPr>
        <a:lstStyle/>
        <a:p>
          <a:pPr marL="0" lvl="0" indent="0" algn="ctr" defTabSz="1244600">
            <a:lnSpc>
              <a:spcPct val="90000"/>
            </a:lnSpc>
            <a:spcBef>
              <a:spcPct val="0"/>
            </a:spcBef>
            <a:spcAft>
              <a:spcPct val="35000"/>
            </a:spcAft>
            <a:buNone/>
          </a:pPr>
          <a:r>
            <a:rPr lang="en-US" sz="2800" kern="1200"/>
            <a:t>Highlight</a:t>
          </a:r>
        </a:p>
      </dsp:txBody>
      <dsp:txXfrm>
        <a:off x="0" y="1357"/>
        <a:ext cx="1645920" cy="1391245"/>
      </dsp:txXfrm>
    </dsp:sp>
    <dsp:sp modelId="{16347C4C-D86C-4170-859E-470DFCC62C5F}">
      <dsp:nvSpPr>
        <dsp:cNvPr id="0" name=""/>
        <dsp:cNvSpPr/>
      </dsp:nvSpPr>
      <dsp:spPr>
        <a:xfrm>
          <a:off x="1645920" y="1476077"/>
          <a:ext cx="6583680" cy="1391245"/>
        </a:xfrm>
        <a:prstGeom prst="rect">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127742" tIns="353376" rIns="127742" bIns="353376" numCol="1" spcCol="1270" anchor="ctr" anchorCtr="0">
          <a:noAutofit/>
        </a:bodyPr>
        <a:lstStyle/>
        <a:p>
          <a:pPr marL="0" lvl="0" indent="0" algn="l" defTabSz="977900">
            <a:lnSpc>
              <a:spcPct val="90000"/>
            </a:lnSpc>
            <a:spcBef>
              <a:spcPct val="0"/>
            </a:spcBef>
            <a:spcAft>
              <a:spcPct val="35000"/>
            </a:spcAft>
            <a:buNone/>
          </a:pPr>
          <a:r>
            <a:rPr lang="en-US" sz="2200" kern="1200"/>
            <a:t>Match your own skills and experience to the job-listing</a:t>
          </a:r>
        </a:p>
      </dsp:txBody>
      <dsp:txXfrm>
        <a:off x="1645920" y="1476077"/>
        <a:ext cx="6583680" cy="1391245"/>
      </dsp:txXfrm>
    </dsp:sp>
    <dsp:sp modelId="{8BB2C152-59EB-4202-9C69-1CF17FE08D95}">
      <dsp:nvSpPr>
        <dsp:cNvPr id="0" name=""/>
        <dsp:cNvSpPr/>
      </dsp:nvSpPr>
      <dsp:spPr>
        <a:xfrm>
          <a:off x="0" y="1476077"/>
          <a:ext cx="1645920" cy="1391245"/>
        </a:xfrm>
        <a:prstGeom prst="rect">
          <a:avLst/>
        </a:prstGeom>
        <a:solidFill>
          <a:schemeClr val="lt1">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7097" tIns="137424" rIns="87097" bIns="137424" numCol="1" spcCol="1270" anchor="ctr" anchorCtr="0">
          <a:noAutofit/>
        </a:bodyPr>
        <a:lstStyle/>
        <a:p>
          <a:pPr marL="0" lvl="0" indent="0" algn="ctr" defTabSz="1244600">
            <a:lnSpc>
              <a:spcPct val="90000"/>
            </a:lnSpc>
            <a:spcBef>
              <a:spcPct val="0"/>
            </a:spcBef>
            <a:spcAft>
              <a:spcPct val="35000"/>
            </a:spcAft>
            <a:buNone/>
          </a:pPr>
          <a:r>
            <a:rPr lang="en-US" sz="2800" kern="1200"/>
            <a:t>Match</a:t>
          </a:r>
        </a:p>
      </dsp:txBody>
      <dsp:txXfrm>
        <a:off x="0" y="1476077"/>
        <a:ext cx="1645920" cy="1391245"/>
      </dsp:txXfrm>
    </dsp:sp>
    <dsp:sp modelId="{36E8B9FC-282E-4970-9742-21EC95CF7C48}">
      <dsp:nvSpPr>
        <dsp:cNvPr id="0" name=""/>
        <dsp:cNvSpPr/>
      </dsp:nvSpPr>
      <dsp:spPr>
        <a:xfrm>
          <a:off x="1645920" y="2950797"/>
          <a:ext cx="6583680" cy="1391245"/>
        </a:xfrm>
        <a:prstGeom prst="rect">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127742" tIns="353376" rIns="127742" bIns="353376" numCol="1" spcCol="1270" anchor="ctr" anchorCtr="0">
          <a:noAutofit/>
        </a:bodyPr>
        <a:lstStyle/>
        <a:p>
          <a:pPr marL="0" lvl="0" indent="0" algn="l" defTabSz="977900">
            <a:lnSpc>
              <a:spcPct val="90000"/>
            </a:lnSpc>
            <a:spcBef>
              <a:spcPct val="0"/>
            </a:spcBef>
            <a:spcAft>
              <a:spcPct val="35000"/>
            </a:spcAft>
            <a:buNone/>
          </a:pPr>
          <a:r>
            <a:rPr lang="en-US" sz="2200" kern="1200"/>
            <a:t>Answer the question “Why do you want to work for us?” </a:t>
          </a:r>
        </a:p>
      </dsp:txBody>
      <dsp:txXfrm>
        <a:off x="1645920" y="2950797"/>
        <a:ext cx="6583680" cy="1391245"/>
      </dsp:txXfrm>
    </dsp:sp>
    <dsp:sp modelId="{95A4F75C-212C-4832-8597-2ED11524886D}">
      <dsp:nvSpPr>
        <dsp:cNvPr id="0" name=""/>
        <dsp:cNvSpPr/>
      </dsp:nvSpPr>
      <dsp:spPr>
        <a:xfrm>
          <a:off x="0" y="2950797"/>
          <a:ext cx="1645920" cy="1391245"/>
        </a:xfrm>
        <a:prstGeom prst="rect">
          <a:avLst/>
        </a:prstGeom>
        <a:solidFill>
          <a:schemeClr val="lt1">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7097" tIns="137424" rIns="87097" bIns="137424" numCol="1" spcCol="1270" anchor="ctr" anchorCtr="0">
          <a:noAutofit/>
        </a:bodyPr>
        <a:lstStyle/>
        <a:p>
          <a:pPr marL="0" lvl="0" indent="0" algn="ctr" defTabSz="1244600">
            <a:lnSpc>
              <a:spcPct val="90000"/>
            </a:lnSpc>
            <a:spcBef>
              <a:spcPct val="0"/>
            </a:spcBef>
            <a:spcAft>
              <a:spcPct val="35000"/>
            </a:spcAft>
            <a:buNone/>
          </a:pPr>
          <a:r>
            <a:rPr lang="en-US" sz="2800" kern="1200"/>
            <a:t>Answer</a:t>
          </a:r>
        </a:p>
      </dsp:txBody>
      <dsp:txXfrm>
        <a:off x="0" y="2950797"/>
        <a:ext cx="1645920" cy="1391245"/>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B76315-5CBC-4388-A996-F724DD386342}">
      <dsp:nvSpPr>
        <dsp:cNvPr id="0" name=""/>
        <dsp:cNvSpPr/>
      </dsp:nvSpPr>
      <dsp:spPr>
        <a:xfrm>
          <a:off x="0" y="705802"/>
          <a:ext cx="4038600" cy="130302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66D538F-7A18-42BE-B2BE-99CA85241F6F}">
      <dsp:nvSpPr>
        <dsp:cNvPr id="0" name=""/>
        <dsp:cNvSpPr/>
      </dsp:nvSpPr>
      <dsp:spPr>
        <a:xfrm>
          <a:off x="394163" y="998982"/>
          <a:ext cx="716661" cy="71666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EE1DE0C-0F2E-40D4-BAF9-2EDCAF0D4115}">
      <dsp:nvSpPr>
        <dsp:cNvPr id="0" name=""/>
        <dsp:cNvSpPr/>
      </dsp:nvSpPr>
      <dsp:spPr>
        <a:xfrm>
          <a:off x="1504988" y="705802"/>
          <a:ext cx="2533611" cy="13030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903" tIns="137903" rIns="137903" bIns="137903" numCol="1" spcCol="1270" anchor="ctr" anchorCtr="0">
          <a:noAutofit/>
        </a:bodyPr>
        <a:lstStyle/>
        <a:p>
          <a:pPr marL="0" lvl="0" indent="0" algn="l" defTabSz="711200">
            <a:lnSpc>
              <a:spcPct val="100000"/>
            </a:lnSpc>
            <a:spcBef>
              <a:spcPct val="0"/>
            </a:spcBef>
            <a:spcAft>
              <a:spcPct val="35000"/>
            </a:spcAft>
            <a:buNone/>
          </a:pPr>
          <a:r>
            <a:rPr lang="en-US" sz="1600" kern="1200"/>
            <a:t>Most of the time we are using more skills than we think we are.</a:t>
          </a:r>
        </a:p>
      </dsp:txBody>
      <dsp:txXfrm>
        <a:off x="1504988" y="705802"/>
        <a:ext cx="2533611" cy="1303020"/>
      </dsp:txXfrm>
    </dsp:sp>
    <dsp:sp modelId="{1307EDAC-F354-4044-863C-3077B11DCE69}">
      <dsp:nvSpPr>
        <dsp:cNvPr id="0" name=""/>
        <dsp:cNvSpPr/>
      </dsp:nvSpPr>
      <dsp:spPr>
        <a:xfrm>
          <a:off x="0" y="2334577"/>
          <a:ext cx="4038600" cy="130302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61DF978-EE46-434B-BFFE-C4389B1BEC77}">
      <dsp:nvSpPr>
        <dsp:cNvPr id="0" name=""/>
        <dsp:cNvSpPr/>
      </dsp:nvSpPr>
      <dsp:spPr>
        <a:xfrm>
          <a:off x="394163" y="2627756"/>
          <a:ext cx="716661" cy="71666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1F45679-BC41-46AC-9E78-F363E26D478D}">
      <dsp:nvSpPr>
        <dsp:cNvPr id="0" name=""/>
        <dsp:cNvSpPr/>
      </dsp:nvSpPr>
      <dsp:spPr>
        <a:xfrm>
          <a:off x="1504988" y="2334577"/>
          <a:ext cx="2533611" cy="13030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903" tIns="137903" rIns="137903" bIns="137903" numCol="1" spcCol="1270" anchor="ctr" anchorCtr="0">
          <a:noAutofit/>
        </a:bodyPr>
        <a:lstStyle/>
        <a:p>
          <a:pPr marL="0" lvl="0" indent="0" algn="l" defTabSz="711200">
            <a:lnSpc>
              <a:spcPct val="100000"/>
            </a:lnSpc>
            <a:spcBef>
              <a:spcPct val="0"/>
            </a:spcBef>
            <a:spcAft>
              <a:spcPct val="35000"/>
            </a:spcAft>
            <a:buNone/>
          </a:pPr>
          <a:r>
            <a:rPr lang="en-US" sz="1600" kern="1200"/>
            <a:t>We must identify them because if we don’t, the person reading the </a:t>
          </a:r>
          <a:r>
            <a:rPr lang="en-US" sz="1600" kern="1200">
              <a:latin typeface="Calibri"/>
            </a:rPr>
            <a:t>resumé</a:t>
          </a:r>
          <a:r>
            <a:rPr lang="en-US" sz="1600" kern="1200"/>
            <a:t> surely won’t. </a:t>
          </a:r>
        </a:p>
      </dsp:txBody>
      <dsp:txXfrm>
        <a:off x="1504988" y="2334577"/>
        <a:ext cx="2533611" cy="130302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B56F6B-42FA-4BE8-A700-3E4ABD800872}">
      <dsp:nvSpPr>
        <dsp:cNvPr id="0" name=""/>
        <dsp:cNvSpPr/>
      </dsp:nvSpPr>
      <dsp:spPr>
        <a:xfrm>
          <a:off x="0" y="0"/>
          <a:ext cx="5111749" cy="0"/>
        </a:xfrm>
        <a:prstGeom prst="line">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w="9525" cap="flat" cmpd="sng" algn="ctr">
          <a:solidFill>
            <a:schemeClr val="accent2">
              <a:hueOff val="0"/>
              <a:satOff val="0"/>
              <a:lumOff val="0"/>
              <a:alphaOff val="0"/>
            </a:schemeClr>
          </a:solidFill>
          <a:prstDash val="soli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1">
          <a:scrgbClr r="0" g="0" b="0"/>
        </a:lnRef>
        <a:fillRef idx="3">
          <a:scrgbClr r="0" g="0" b="0"/>
        </a:fillRef>
        <a:effectRef idx="3">
          <a:scrgbClr r="0" g="0" b="0"/>
        </a:effectRef>
        <a:fontRef idx="minor">
          <a:schemeClr val="lt1"/>
        </a:fontRef>
      </dsp:style>
    </dsp:sp>
    <dsp:sp modelId="{26EA8F3E-4AD3-48CC-917C-05EC163179D5}">
      <dsp:nvSpPr>
        <dsp:cNvPr id="0" name=""/>
        <dsp:cNvSpPr/>
      </dsp:nvSpPr>
      <dsp:spPr>
        <a:xfrm>
          <a:off x="0" y="0"/>
          <a:ext cx="5111749" cy="7088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rtl="0">
            <a:lnSpc>
              <a:spcPct val="90000"/>
            </a:lnSpc>
            <a:spcBef>
              <a:spcPct val="0"/>
            </a:spcBef>
            <a:spcAft>
              <a:spcPct val="35000"/>
            </a:spcAft>
            <a:buNone/>
          </a:pPr>
          <a:r>
            <a:rPr lang="en-US" sz="1900" kern="1200"/>
            <a:t>Volunteer at children's school</a:t>
          </a:r>
          <a:r>
            <a:rPr lang="en-US" sz="1900" kern="1200">
              <a:latin typeface="Calibri"/>
            </a:rPr>
            <a:t> or work on the PTA?</a:t>
          </a:r>
          <a:endParaRPr lang="en-US" sz="1900" kern="1200"/>
        </a:p>
      </dsp:txBody>
      <dsp:txXfrm>
        <a:off x="0" y="0"/>
        <a:ext cx="5111749" cy="708818"/>
      </dsp:txXfrm>
    </dsp:sp>
    <dsp:sp modelId="{69BAB2EA-531D-4262-9F04-2704CE156070}">
      <dsp:nvSpPr>
        <dsp:cNvPr id="0" name=""/>
        <dsp:cNvSpPr/>
      </dsp:nvSpPr>
      <dsp:spPr>
        <a:xfrm>
          <a:off x="0" y="708818"/>
          <a:ext cx="5111749" cy="0"/>
        </a:xfrm>
        <a:prstGeom prst="line">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w="9525" cap="flat" cmpd="sng" algn="ctr">
          <a:solidFill>
            <a:schemeClr val="accent2">
              <a:hueOff val="0"/>
              <a:satOff val="0"/>
              <a:lumOff val="0"/>
              <a:alphaOff val="0"/>
            </a:schemeClr>
          </a:solidFill>
          <a:prstDash val="soli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1">
          <a:scrgbClr r="0" g="0" b="0"/>
        </a:lnRef>
        <a:fillRef idx="3">
          <a:scrgbClr r="0" g="0" b="0"/>
        </a:fillRef>
        <a:effectRef idx="3">
          <a:scrgbClr r="0" g="0" b="0"/>
        </a:effectRef>
        <a:fontRef idx="minor">
          <a:schemeClr val="lt1"/>
        </a:fontRef>
      </dsp:style>
    </dsp:sp>
    <dsp:sp modelId="{269227E1-9317-4802-987A-C3D06172E591}">
      <dsp:nvSpPr>
        <dsp:cNvPr id="0" name=""/>
        <dsp:cNvSpPr/>
      </dsp:nvSpPr>
      <dsp:spPr>
        <a:xfrm>
          <a:off x="0" y="708818"/>
          <a:ext cx="5111749" cy="7088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a:t>Involved with your HOA or a community group?</a:t>
          </a:r>
        </a:p>
      </dsp:txBody>
      <dsp:txXfrm>
        <a:off x="0" y="708818"/>
        <a:ext cx="5111749" cy="708818"/>
      </dsp:txXfrm>
    </dsp:sp>
    <dsp:sp modelId="{F6874982-6DAE-449C-9851-0068A7EBE866}">
      <dsp:nvSpPr>
        <dsp:cNvPr id="0" name=""/>
        <dsp:cNvSpPr/>
      </dsp:nvSpPr>
      <dsp:spPr>
        <a:xfrm>
          <a:off x="0" y="1417637"/>
          <a:ext cx="5111749" cy="0"/>
        </a:xfrm>
        <a:prstGeom prst="line">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w="9525" cap="flat" cmpd="sng" algn="ctr">
          <a:solidFill>
            <a:schemeClr val="accent2">
              <a:hueOff val="0"/>
              <a:satOff val="0"/>
              <a:lumOff val="0"/>
              <a:alphaOff val="0"/>
            </a:schemeClr>
          </a:solidFill>
          <a:prstDash val="soli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1">
          <a:scrgbClr r="0" g="0" b="0"/>
        </a:lnRef>
        <a:fillRef idx="3">
          <a:scrgbClr r="0" g="0" b="0"/>
        </a:fillRef>
        <a:effectRef idx="3">
          <a:scrgbClr r="0" g="0" b="0"/>
        </a:effectRef>
        <a:fontRef idx="minor">
          <a:schemeClr val="lt1"/>
        </a:fontRef>
      </dsp:style>
    </dsp:sp>
    <dsp:sp modelId="{24A0429E-6495-4CF9-BC06-7AD437AECD7C}">
      <dsp:nvSpPr>
        <dsp:cNvPr id="0" name=""/>
        <dsp:cNvSpPr/>
      </dsp:nvSpPr>
      <dsp:spPr>
        <a:xfrm>
          <a:off x="0" y="1417637"/>
          <a:ext cx="5111749" cy="7088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a:t>Work on projects with your church?</a:t>
          </a:r>
        </a:p>
      </dsp:txBody>
      <dsp:txXfrm>
        <a:off x="0" y="1417637"/>
        <a:ext cx="5111749" cy="708818"/>
      </dsp:txXfrm>
    </dsp:sp>
    <dsp:sp modelId="{3DDF95EE-9418-4298-8315-062AF4CFCDD9}">
      <dsp:nvSpPr>
        <dsp:cNvPr id="0" name=""/>
        <dsp:cNvSpPr/>
      </dsp:nvSpPr>
      <dsp:spPr>
        <a:xfrm>
          <a:off x="0" y="2126456"/>
          <a:ext cx="5111749" cy="0"/>
        </a:xfrm>
        <a:prstGeom prst="line">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w="9525" cap="flat" cmpd="sng" algn="ctr">
          <a:solidFill>
            <a:schemeClr val="accent2">
              <a:hueOff val="0"/>
              <a:satOff val="0"/>
              <a:lumOff val="0"/>
              <a:alphaOff val="0"/>
            </a:schemeClr>
          </a:solidFill>
          <a:prstDash val="soli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1">
          <a:scrgbClr r="0" g="0" b="0"/>
        </a:lnRef>
        <a:fillRef idx="3">
          <a:scrgbClr r="0" g="0" b="0"/>
        </a:fillRef>
        <a:effectRef idx="3">
          <a:scrgbClr r="0" g="0" b="0"/>
        </a:effectRef>
        <a:fontRef idx="minor">
          <a:schemeClr val="lt1"/>
        </a:fontRef>
      </dsp:style>
    </dsp:sp>
    <dsp:sp modelId="{25870F4E-1C4E-4E2D-AB4E-F2D190E7FBE2}">
      <dsp:nvSpPr>
        <dsp:cNvPr id="0" name=""/>
        <dsp:cNvSpPr/>
      </dsp:nvSpPr>
      <dsp:spPr>
        <a:xfrm>
          <a:off x="0" y="2126456"/>
          <a:ext cx="5111749" cy="7088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a:t>Organize activities for kids or adults?</a:t>
          </a:r>
        </a:p>
      </dsp:txBody>
      <dsp:txXfrm>
        <a:off x="0" y="2126456"/>
        <a:ext cx="5111749" cy="708818"/>
      </dsp:txXfrm>
    </dsp:sp>
    <dsp:sp modelId="{2B28991B-8068-42A0-B52A-2E1E307A0C80}">
      <dsp:nvSpPr>
        <dsp:cNvPr id="0" name=""/>
        <dsp:cNvSpPr/>
      </dsp:nvSpPr>
      <dsp:spPr>
        <a:xfrm>
          <a:off x="0" y="2835275"/>
          <a:ext cx="5111749" cy="0"/>
        </a:xfrm>
        <a:prstGeom prst="line">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w="9525" cap="flat" cmpd="sng" algn="ctr">
          <a:solidFill>
            <a:schemeClr val="accent2">
              <a:hueOff val="0"/>
              <a:satOff val="0"/>
              <a:lumOff val="0"/>
              <a:alphaOff val="0"/>
            </a:schemeClr>
          </a:solidFill>
          <a:prstDash val="soli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1">
          <a:scrgbClr r="0" g="0" b="0"/>
        </a:lnRef>
        <a:fillRef idx="3">
          <a:scrgbClr r="0" g="0" b="0"/>
        </a:fillRef>
        <a:effectRef idx="3">
          <a:scrgbClr r="0" g="0" b="0"/>
        </a:effectRef>
        <a:fontRef idx="minor">
          <a:schemeClr val="lt1"/>
        </a:fontRef>
      </dsp:style>
    </dsp:sp>
    <dsp:sp modelId="{716CADEC-83B5-4819-9041-943BB9FCCB3E}">
      <dsp:nvSpPr>
        <dsp:cNvPr id="0" name=""/>
        <dsp:cNvSpPr/>
      </dsp:nvSpPr>
      <dsp:spPr>
        <a:xfrm>
          <a:off x="0" y="2835275"/>
          <a:ext cx="5111749" cy="7088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a:t>Involved with sports activities in the neighborhood or community?</a:t>
          </a:r>
        </a:p>
      </dsp:txBody>
      <dsp:txXfrm>
        <a:off x="0" y="2835275"/>
        <a:ext cx="5111749" cy="708818"/>
      </dsp:txXfrm>
    </dsp:sp>
    <dsp:sp modelId="{2FC3CCCE-1FCA-4E9C-8DB9-45D23F4B5AA7}">
      <dsp:nvSpPr>
        <dsp:cNvPr id="0" name=""/>
        <dsp:cNvSpPr/>
      </dsp:nvSpPr>
      <dsp:spPr>
        <a:xfrm>
          <a:off x="0" y="3544093"/>
          <a:ext cx="5111749" cy="0"/>
        </a:xfrm>
        <a:prstGeom prst="line">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w="9525" cap="flat" cmpd="sng" algn="ctr">
          <a:solidFill>
            <a:schemeClr val="accent2">
              <a:hueOff val="0"/>
              <a:satOff val="0"/>
              <a:lumOff val="0"/>
              <a:alphaOff val="0"/>
            </a:schemeClr>
          </a:solidFill>
          <a:prstDash val="soli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1">
          <a:scrgbClr r="0" g="0" b="0"/>
        </a:lnRef>
        <a:fillRef idx="3">
          <a:scrgbClr r="0" g="0" b="0"/>
        </a:fillRef>
        <a:effectRef idx="3">
          <a:scrgbClr r="0" g="0" b="0"/>
        </a:effectRef>
        <a:fontRef idx="minor">
          <a:schemeClr val="lt1"/>
        </a:fontRef>
      </dsp:style>
    </dsp:sp>
    <dsp:sp modelId="{127653B1-A9D3-4F10-9078-C6CC0D08CCE3}">
      <dsp:nvSpPr>
        <dsp:cNvPr id="0" name=""/>
        <dsp:cNvSpPr/>
      </dsp:nvSpPr>
      <dsp:spPr>
        <a:xfrm>
          <a:off x="0" y="3544093"/>
          <a:ext cx="5111749" cy="7088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a:t>Help out at a family business or local organization?</a:t>
          </a:r>
        </a:p>
      </dsp:txBody>
      <dsp:txXfrm>
        <a:off x="0" y="3544093"/>
        <a:ext cx="5111749" cy="708818"/>
      </dsp:txXfrm>
    </dsp:sp>
    <dsp:sp modelId="{141AC564-5C36-477F-915F-EE889F329B93}">
      <dsp:nvSpPr>
        <dsp:cNvPr id="0" name=""/>
        <dsp:cNvSpPr/>
      </dsp:nvSpPr>
      <dsp:spPr>
        <a:xfrm>
          <a:off x="0" y="4252912"/>
          <a:ext cx="5111749" cy="0"/>
        </a:xfrm>
        <a:prstGeom prst="line">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w="9525" cap="flat" cmpd="sng" algn="ctr">
          <a:solidFill>
            <a:schemeClr val="accent2">
              <a:hueOff val="0"/>
              <a:satOff val="0"/>
              <a:lumOff val="0"/>
              <a:alphaOff val="0"/>
            </a:schemeClr>
          </a:solidFill>
          <a:prstDash val="soli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1">
          <a:scrgbClr r="0" g="0" b="0"/>
        </a:lnRef>
        <a:fillRef idx="3">
          <a:scrgbClr r="0" g="0" b="0"/>
        </a:fillRef>
        <a:effectRef idx="3">
          <a:scrgbClr r="0" g="0" b="0"/>
        </a:effectRef>
        <a:fontRef idx="minor">
          <a:schemeClr val="lt1"/>
        </a:fontRef>
      </dsp:style>
    </dsp:sp>
    <dsp:sp modelId="{B7AFFEF6-A25F-4F46-B55B-22E0568460EE}">
      <dsp:nvSpPr>
        <dsp:cNvPr id="0" name=""/>
        <dsp:cNvSpPr/>
      </dsp:nvSpPr>
      <dsp:spPr>
        <a:xfrm>
          <a:off x="0" y="4252912"/>
          <a:ext cx="5111749" cy="7088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a:t>Participate in food or clothes drives?</a:t>
          </a:r>
        </a:p>
      </dsp:txBody>
      <dsp:txXfrm>
        <a:off x="0" y="4252912"/>
        <a:ext cx="5111749" cy="708818"/>
      </dsp:txXfrm>
    </dsp:sp>
    <dsp:sp modelId="{12D87B26-F465-4A52-B720-EF713529ADDD}">
      <dsp:nvSpPr>
        <dsp:cNvPr id="0" name=""/>
        <dsp:cNvSpPr/>
      </dsp:nvSpPr>
      <dsp:spPr>
        <a:xfrm>
          <a:off x="0" y="4961731"/>
          <a:ext cx="5111749" cy="0"/>
        </a:xfrm>
        <a:prstGeom prst="line">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w="9525" cap="flat" cmpd="sng" algn="ctr">
          <a:solidFill>
            <a:schemeClr val="accent2">
              <a:hueOff val="0"/>
              <a:satOff val="0"/>
              <a:lumOff val="0"/>
              <a:alphaOff val="0"/>
            </a:schemeClr>
          </a:solidFill>
          <a:prstDash val="soli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1">
          <a:scrgbClr r="0" g="0" b="0"/>
        </a:lnRef>
        <a:fillRef idx="3">
          <a:scrgbClr r="0" g="0" b="0"/>
        </a:fillRef>
        <a:effectRef idx="3">
          <a:scrgbClr r="0" g="0" b="0"/>
        </a:effectRef>
        <a:fontRef idx="minor">
          <a:schemeClr val="lt1"/>
        </a:fontRef>
      </dsp:style>
    </dsp:sp>
    <dsp:sp modelId="{DD65181F-F68D-499C-B8E0-E4B61766F6C0}">
      <dsp:nvSpPr>
        <dsp:cNvPr id="0" name=""/>
        <dsp:cNvSpPr/>
      </dsp:nvSpPr>
      <dsp:spPr>
        <a:xfrm>
          <a:off x="0" y="4961731"/>
          <a:ext cx="5111749" cy="7088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rtl="0">
            <a:lnSpc>
              <a:spcPct val="90000"/>
            </a:lnSpc>
            <a:spcBef>
              <a:spcPct val="0"/>
            </a:spcBef>
            <a:spcAft>
              <a:spcPct val="35000"/>
            </a:spcAft>
            <a:buNone/>
          </a:pPr>
          <a:r>
            <a:rPr lang="en-US" sz="1900" kern="1200">
              <a:latin typeface="Calibri"/>
            </a:rPr>
            <a:t>Help with web design or online webpage projects?</a:t>
          </a:r>
        </a:p>
      </dsp:txBody>
      <dsp:txXfrm>
        <a:off x="0" y="4961731"/>
        <a:ext cx="5111749" cy="708818"/>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1E0C849-5308-41FD-8AF5-FA9B52BA5BA8}">
      <dsp:nvSpPr>
        <dsp:cNvPr id="0" name=""/>
        <dsp:cNvSpPr/>
      </dsp:nvSpPr>
      <dsp:spPr>
        <a:xfrm>
          <a:off x="0" y="500062"/>
          <a:ext cx="2571749" cy="1543050"/>
        </a:xfrm>
        <a:prstGeom prst="rect">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Making sure you meet the job requirements = knowing the assignment.</a:t>
          </a:r>
        </a:p>
      </dsp:txBody>
      <dsp:txXfrm>
        <a:off x="0" y="500062"/>
        <a:ext cx="2571749" cy="1543050"/>
      </dsp:txXfrm>
    </dsp:sp>
    <dsp:sp modelId="{55EDDA38-CC24-421C-9DE6-8E7AE23B95B7}">
      <dsp:nvSpPr>
        <dsp:cNvPr id="0" name=""/>
        <dsp:cNvSpPr/>
      </dsp:nvSpPr>
      <dsp:spPr>
        <a:xfrm>
          <a:off x="2828925" y="500062"/>
          <a:ext cx="2571749" cy="1543050"/>
        </a:xfrm>
        <a:prstGeom prst="rect">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Demonstrating that you know something about the organization and telling your story = the assignment sheet. </a:t>
          </a:r>
        </a:p>
      </dsp:txBody>
      <dsp:txXfrm>
        <a:off x="2828925" y="500062"/>
        <a:ext cx="2571749" cy="1543050"/>
      </dsp:txXfrm>
    </dsp:sp>
    <dsp:sp modelId="{B081A7C8-FB4A-4A9E-9990-E9302B53394E}">
      <dsp:nvSpPr>
        <dsp:cNvPr id="0" name=""/>
        <dsp:cNvSpPr/>
      </dsp:nvSpPr>
      <dsp:spPr>
        <a:xfrm>
          <a:off x="5657849" y="500062"/>
          <a:ext cx="2571749" cy="1543050"/>
        </a:xfrm>
        <a:prstGeom prst="rect">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latin typeface="Calibri"/>
            </a:rPr>
            <a:t>Summary</a:t>
          </a:r>
          <a:r>
            <a:rPr lang="en-US" sz="1900" kern="1200"/>
            <a:t> statement = thesis statement that the rest of the document supports.</a:t>
          </a:r>
        </a:p>
      </dsp:txBody>
      <dsp:txXfrm>
        <a:off x="5657849" y="500062"/>
        <a:ext cx="2571749" cy="1543050"/>
      </dsp:txXfrm>
    </dsp:sp>
    <dsp:sp modelId="{22E6847E-76FF-4D1F-8703-8B3934A2EE51}">
      <dsp:nvSpPr>
        <dsp:cNvPr id="0" name=""/>
        <dsp:cNvSpPr/>
      </dsp:nvSpPr>
      <dsp:spPr>
        <a:xfrm>
          <a:off x="1414462" y="2300287"/>
          <a:ext cx="2571749" cy="1543050"/>
        </a:xfrm>
        <a:prstGeom prst="rect">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The </a:t>
          </a:r>
          <a:r>
            <a:rPr lang="en-US" sz="1900" kern="1200">
              <a:latin typeface="Calibri"/>
            </a:rPr>
            <a:t>resumé</a:t>
          </a:r>
          <a:r>
            <a:rPr lang="en-US" sz="1900" kern="1200"/>
            <a:t> bullets = the supporting details.</a:t>
          </a:r>
        </a:p>
      </dsp:txBody>
      <dsp:txXfrm>
        <a:off x="1414462" y="2300287"/>
        <a:ext cx="2571749" cy="1543050"/>
      </dsp:txXfrm>
    </dsp:sp>
    <dsp:sp modelId="{7C9A818C-E5EE-41FB-9DB7-4E98A7854D28}">
      <dsp:nvSpPr>
        <dsp:cNvPr id="0" name=""/>
        <dsp:cNvSpPr/>
      </dsp:nvSpPr>
      <dsp:spPr>
        <a:xfrm>
          <a:off x="4243387" y="2300287"/>
          <a:ext cx="2571749" cy="1543050"/>
        </a:xfrm>
        <a:prstGeom prst="rect">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The structure of each bullet = identifying steps in a process </a:t>
          </a:r>
        </a:p>
      </dsp:txBody>
      <dsp:txXfrm>
        <a:off x="4243387" y="2300287"/>
        <a:ext cx="2571749" cy="1543050"/>
      </dsp:txXfrm>
    </dsp:sp>
  </dsp:spTree>
</dsp:drawing>
</file>

<file path=ppt/diagrams/layout1.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10.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2.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6.xml><?xml version="1.0" encoding="utf-8"?>
<dgm:layoutDef xmlns:dgm="http://schemas.openxmlformats.org/drawingml/2006/diagram" xmlns:a="http://schemas.openxmlformats.org/drawingml/2006/main" uniqueId="urn:microsoft.com/office/officeart/2016/7/layout/VerticalHollowActionList">
  <dgm:title val="Vertical Hollow Action List"/>
  <dgm:desc val="Use to show non-sequential or grouped lists of information. Works well with large amounts of text. All text has the same level of emphasis, and direction is not implied."/>
  <dgm:catLst>
    <dgm:cat type="list"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 modelId="5">
          <dgm:prSet phldr="1"/>
        </dgm:pt>
        <dgm:pt modelId="51">
          <dgm:prSet phldr="1"/>
        </dgm:pt>
      </dgm:ptLst>
      <dgm:cxnLst>
        <dgm:cxn modelId="4" srcId="0" destId="1" srcOrd="0" destOrd="0"/>
        <dgm:cxn modelId="5" srcId="0" destId="2" srcOrd="1" destOrd="0"/>
        <dgm:cxn modelId="6" srcId="0" destId="3" srcOrd="2" destOrd="0"/>
        <dgm:cxn modelId="7" srcId="0" destId="4" srcOrd="3" destOrd="0"/>
        <dgm:cxn modelId="8" srcId="0" destId="5" srcOrd="4" destOrd="0"/>
        <dgm:cxn modelId="13" srcId="1" destId="11" srcOrd="0" destOrd="0"/>
        <dgm:cxn modelId="23" srcId="2" destId="21" srcOrd="0" destOrd="0"/>
        <dgm:cxn modelId="33" srcId="3" destId="31" srcOrd="0" destOrd="0"/>
        <dgm:cxn modelId="43" srcId="4" destId="41" srcOrd="0" destOrd="0"/>
        <dgm:cxn modelId="53" srcId="5" destId="5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6"/>
      <dgm:constr type="primFontSz" for="des" forName="parentText" op="equ" val="28"/>
      <dgm:constr type="primFontSz" for="des" forName="descendantText" refType="primFontSz" refFor="des" refForName="parentText" op="lte" fact="0.82"/>
      <dgm:constr type="primFontSz" for="des" forName="parentText" refType="primFontSz" refFor="des" refForName="descendantText" op="lte" fact="1.25"/>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2"/>
          <dgm:constr type="w" for="ch" forName="descendantText" refType="w" fact="0.8"/>
          <dgm:constr type="h" for="ch" forName="parentText" refType="h"/>
          <dgm:constr type="h" for="ch" forName="descendantText" refType="h" refFor="ch" refForName="parentText"/>
        </dgm:constrLst>
        <dgm:ruleLst/>
        <dgm:layoutNode name="parentText" styleLbl="solidFgAcc1">
          <dgm:varLst>
            <dgm:chMax val="1"/>
            <dgm:bulletEnabled/>
          </dgm:varLst>
          <dgm:alg type="tx"/>
          <dgm:shape xmlns:r="http://schemas.openxmlformats.org/officeDocument/2006/relationships" type="rect" r:blip="" zOrderOff="3">
            <dgm:adjLst/>
          </dgm:shape>
          <dgm:presOf axis="self" ptType="node"/>
          <dgm:constrLst>
            <dgm:constr type="tMarg" refType="h" fact="0.28"/>
            <dgm:constr type="bMarg" refType="h" fact="0.28"/>
            <dgm:constr type="lMarg" refType="w" fact="0.15"/>
            <dgm:constr type="rMarg" refType="w" fact="0.15"/>
          </dgm:constrLst>
          <dgm:ruleLst>
            <dgm:rule type="primFontSz" val="15" fact="NaN" max="NaN"/>
          </dgm:ruleLst>
        </dgm:layoutNode>
        <dgm:layoutNode name="descendantText" styleLbl="alignNode1">
          <dgm:varLst>
            <dgm:bulletEnabled/>
          </dgm:varLst>
          <dgm:alg type="tx">
            <dgm:param type="stBulletLvl" val="0"/>
            <dgm:param type="parTxLTRAlign" val="l"/>
            <dgm:param type="shpTxLTRAlignCh" val="l"/>
            <dgm:param type="parTxRTLAlign" val="r"/>
            <dgm:param type="shpTxRTLAlignCh" val="r"/>
          </dgm:alg>
          <dgm:choose name="Name10">
            <dgm:if name="Name11" func="var" arg="dir" op="equ" val="norm">
              <dgm:shape xmlns:r="http://schemas.openxmlformats.org/officeDocument/2006/relationships" type="rect" r:blip="">
                <dgm:adjLst/>
              </dgm:shape>
            </dgm:if>
            <dgm:else name="Name12">
              <dgm:shape xmlns:r="http://schemas.openxmlformats.org/officeDocument/2006/relationships" type="rect" r:blip="">
                <dgm:adjLst/>
              </dgm:shape>
            </dgm:else>
          </dgm:choose>
          <dgm:presOf axis="des" ptType="node"/>
          <dgm:constrLst>
            <dgm:constr type="primFontSz" val="24"/>
            <dgm:constr type="lMarg" refType="w" fact="0.055"/>
            <dgm:constr type="rMarg" refType="w" fact="0.055"/>
            <dgm:constr type="tMarg" refType="h" fact="0.72"/>
            <dgm:constr type="bMarg" refType="h" fact="0.72"/>
          </dgm:constrLst>
          <dgm:ruleLst>
            <dgm:rule type="primFontSz" val="11" fact="NaN" max="NaN"/>
          </dgm:ruleLst>
        </dgm:layoutNod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8.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9.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70338" y="0"/>
            <a:ext cx="3038475" cy="465138"/>
          </a:xfrm>
          <a:prstGeom prst="rect">
            <a:avLst/>
          </a:prstGeom>
        </p:spPr>
        <p:txBody>
          <a:bodyPr vert="horz" lIns="91440" tIns="45720" rIns="91440" bIns="45720" rtlCol="0"/>
          <a:lstStyle>
            <a:lvl1pPr algn="r">
              <a:defRPr sz="1200"/>
            </a:lvl1pPr>
          </a:lstStyle>
          <a:p>
            <a:fld id="{2B8E1CCC-9635-499D-93ED-88D3ECDD4C08}" type="datetimeFigureOut">
              <a:rPr lang="en-US" smtClean="0"/>
              <a:t>10/5/2021</a:t>
            </a:fld>
            <a:endParaRPr lang="en-US"/>
          </a:p>
        </p:txBody>
      </p:sp>
      <p:sp>
        <p:nvSpPr>
          <p:cNvPr id="4" name="Footer Placeholder 3"/>
          <p:cNvSpPr>
            <a:spLocks noGrp="1"/>
          </p:cNvSpPr>
          <p:nvPr>
            <p:ph type="ftr" sz="quarter" idx="2"/>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70338" y="8829675"/>
            <a:ext cx="3038475" cy="465138"/>
          </a:xfrm>
          <a:prstGeom prst="rect">
            <a:avLst/>
          </a:prstGeom>
        </p:spPr>
        <p:txBody>
          <a:bodyPr vert="horz" lIns="91440" tIns="45720" rIns="91440" bIns="45720" rtlCol="0" anchor="b"/>
          <a:lstStyle>
            <a:lvl1pPr algn="r">
              <a:defRPr sz="1200"/>
            </a:lvl1pPr>
          </a:lstStyle>
          <a:p>
            <a:fld id="{1F8DC97B-541A-4174-BA59-6B1B2BFBFA5B}" type="slidenum">
              <a:rPr lang="en-US" smtClean="0"/>
              <a:t>‹#›</a:t>
            </a:fld>
            <a:endParaRPr lang="en-US"/>
          </a:p>
        </p:txBody>
      </p:sp>
    </p:spTree>
    <p:extLst>
      <p:ext uri="{BB962C8B-B14F-4D97-AF65-F5344CB8AC3E}">
        <p14:creationId xmlns:p14="http://schemas.microsoft.com/office/powerpoint/2010/main" val="3902245946"/>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3106150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a:xfrm>
            <a:off x="457200" y="1600201"/>
            <a:ext cx="8229600" cy="4343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831673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9"/>
            <a:ext cx="2057400" cy="566896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9"/>
            <a:ext cx="6019800" cy="56689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233843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457200" y="1600201"/>
            <a:ext cx="8229600" cy="4343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480167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19563788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1"/>
            <a:ext cx="4038600" cy="4343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1"/>
            <a:ext cx="4038600" cy="4343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429353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7687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7687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216660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164788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873196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1"/>
            <a:ext cx="5111750" cy="56705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1"/>
            <a:ext cx="3008313" cy="45085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8669156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4958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3079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792288" y="50625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0331544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Picture 7"/>
          <p:cNvPicPr>
            <a:picLocks noChangeAspect="1"/>
          </p:cNvPicPr>
          <p:nvPr userDrawn="1"/>
        </p:nvPicPr>
        <p:blipFill>
          <a:blip r:embed="rId13" cstate="print">
            <a:extLst>
              <a:ext uri="{28A0092B-C50C-407E-A947-70E740481C1C}">
                <a14:useLocalDpi xmlns:a14="http://schemas.microsoft.com/office/drawing/2010/main"/>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222192829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1.xml.rels><?xml version="1.0" encoding="UTF-8" standalone="yes"?>
<Relationships xmlns="http://schemas.openxmlformats.org/package/2006/relationships"><Relationship Id="rId3" Type="http://schemas.openxmlformats.org/officeDocument/2006/relationships/hyperlink" Target="http://teaching.ellenmueller.com/drawing-alternative-materials/assignments/02-sketchbook/sb08-shoulder-girdle/" TargetMode="External"/><Relationship Id="rId2" Type="http://schemas.openxmlformats.org/officeDocument/2006/relationships/image" Target="../media/image22.jpeg"/><Relationship Id="rId1" Type="http://schemas.openxmlformats.org/officeDocument/2006/relationships/slideLayout" Target="../slideLayouts/slideLayout9.xml"/><Relationship Id="rId4" Type="http://schemas.openxmlformats.org/officeDocument/2006/relationships/hyperlink" Target="https://creativecommons.org/licenses/by-nc-sa/3.0/" TargetMode="Externa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4.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16.xml.rels><?xml version="1.0" encoding="UTF-8" standalone="yes"?>
<Relationships xmlns="http://schemas.openxmlformats.org/package/2006/relationships"><Relationship Id="rId8" Type="http://schemas.openxmlformats.org/officeDocument/2006/relationships/hyperlink" Target="https://en.wikipedia.org/wiki/File:Checkmark_green.svg" TargetMode="External"/><Relationship Id="rId3" Type="http://schemas.openxmlformats.org/officeDocument/2006/relationships/diagramLayout" Target="../diagrams/layout8.xml"/><Relationship Id="rId7" Type="http://schemas.openxmlformats.org/officeDocument/2006/relationships/image" Target="../media/image27.png"/><Relationship Id="rId2" Type="http://schemas.openxmlformats.org/officeDocument/2006/relationships/diagramData" Target="../diagrams/data8.xml"/><Relationship Id="rId1" Type="http://schemas.openxmlformats.org/officeDocument/2006/relationships/slideLayout" Target="../slideLayouts/slideLayout8.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 Id="rId9" Type="http://schemas.openxmlformats.org/officeDocument/2006/relationships/hyperlink" Target="https://creativecommons.org/licenses/by-sa/3.0/" TargetMode="Externa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18.xml.rels><?xml version="1.0" encoding="UTF-8" standalone="yes"?>
<Relationships xmlns="http://schemas.openxmlformats.org/package/2006/relationships"><Relationship Id="rId8" Type="http://schemas.openxmlformats.org/officeDocument/2006/relationships/hyperlink" Target="https://fr.wikipedia.org/wiki/Fichier:Japanese_Urban_Expwy_Sign_Number_2.svg" TargetMode="External"/><Relationship Id="rId3" Type="http://schemas.openxmlformats.org/officeDocument/2006/relationships/image" Target="../media/image28.png"/><Relationship Id="rId7" Type="http://schemas.openxmlformats.org/officeDocument/2006/relationships/image" Target="../media/image30.png"/><Relationship Id="rId2" Type="http://schemas.openxmlformats.org/officeDocument/2006/relationships/hyperlink" Target="https://resumecompanion.com/resume-examples/college-student-resume-sample/" TargetMode="External"/><Relationship Id="rId1" Type="http://schemas.openxmlformats.org/officeDocument/2006/relationships/slideLayout" Target="../slideLayouts/slideLayout2.xml"/><Relationship Id="rId6" Type="http://schemas.openxmlformats.org/officeDocument/2006/relationships/hyperlink" Target="https://creativecommons.org/licenses/by-sa/3.0/" TargetMode="External"/><Relationship Id="rId5" Type="http://schemas.openxmlformats.org/officeDocument/2006/relationships/hyperlink" Target="https://commons.wikimedia.org/wiki/File:Japanese_Route_Sign_Number_1.svg" TargetMode="External"/><Relationship Id="rId10" Type="http://schemas.openxmlformats.org/officeDocument/2006/relationships/hyperlink" Target="http://commons.wikimedia.org/wiki/File:3_white,_red_rounded_rectangle.svg" TargetMode="External"/><Relationship Id="rId4" Type="http://schemas.openxmlformats.org/officeDocument/2006/relationships/image" Target="../media/image29.png"/><Relationship Id="rId9" Type="http://schemas.openxmlformats.org/officeDocument/2006/relationships/image" Target="../media/image31.png"/></Relationships>
</file>

<file path=ppt/slides/_rels/slide19.xml.rels><?xml version="1.0" encoding="UTF-8" standalone="yes"?>
<Relationships xmlns="http://schemas.openxmlformats.org/package/2006/relationships"><Relationship Id="rId3" Type="http://schemas.openxmlformats.org/officeDocument/2006/relationships/hyperlink" Target="https://www.waketech.edu/sites/default/files/career_employment/Resume-Checklist.pdf" TargetMode="External"/><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hyperlink" Target="https://www.waketech.edu/sites/default/files/career_employment/action_verbs.pdf"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diagramLayout" Target="../diagrams/layout12.xml"/><Relationship Id="rId7" Type="http://schemas.openxmlformats.org/officeDocument/2006/relationships/image" Target="../media/image47.png"/><Relationship Id="rId2" Type="http://schemas.openxmlformats.org/officeDocument/2006/relationships/diagramData" Target="../diagrams/data12.xml"/><Relationship Id="rId1" Type="http://schemas.openxmlformats.org/officeDocument/2006/relationships/slideLayout" Target="../slideLayouts/slideLayout8.xml"/><Relationship Id="rId6" Type="http://schemas.microsoft.com/office/2007/relationships/diagramDrawing" Target="../diagrams/drawing12.xml"/><Relationship Id="rId5" Type="http://schemas.openxmlformats.org/officeDocument/2006/relationships/diagramColors" Target="../diagrams/colors12.xml"/><Relationship Id="rId10" Type="http://schemas.openxmlformats.org/officeDocument/2006/relationships/image" Target="../media/image50.png"/><Relationship Id="rId4" Type="http://schemas.openxmlformats.org/officeDocument/2006/relationships/diagramQuickStyle" Target="../diagrams/quickStyle12.xml"/><Relationship Id="rId9" Type="http://schemas.openxmlformats.org/officeDocument/2006/relationships/image" Target="../media/image49.png"/></Relationships>
</file>

<file path=ppt/slides/_rels/slide25.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2.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27.xml.rels><?xml version="1.0" encoding="UTF-8" standalone="yes"?>
<Relationships xmlns="http://schemas.openxmlformats.org/package/2006/relationships"><Relationship Id="rId2" Type="http://schemas.openxmlformats.org/officeDocument/2006/relationships/image" Target="../media/image52.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3" Type="http://schemas.openxmlformats.org/officeDocument/2006/relationships/hyperlink" Target="https://refugeelearningstories.org/published/whatsapp-as-a-learning-and-support-tool/" TargetMode="External"/><Relationship Id="rId2" Type="http://schemas.openxmlformats.org/officeDocument/2006/relationships/image" Target="../media/image7.png"/><Relationship Id="rId1" Type="http://schemas.openxmlformats.org/officeDocument/2006/relationships/slideLayout" Target="../slideLayouts/slideLayout4.xml"/><Relationship Id="rId4" Type="http://schemas.openxmlformats.org/officeDocument/2006/relationships/hyperlink" Target="https://creativecommons.org/licenses/by/3.0/" TargetMode="External"/></Relationships>
</file>

<file path=ppt/slides/_rels/slide6.xml.rels><?xml version="1.0" encoding="UTF-8" standalone="yes"?>
<Relationships xmlns="http://schemas.openxmlformats.org/package/2006/relationships"><Relationship Id="rId3" Type="http://schemas.openxmlformats.org/officeDocument/2006/relationships/hyperlink" Target="https://refugeelearningstories.org/published/whatsapp-as-a-learning-and-support-tool/" TargetMode="External"/><Relationship Id="rId2" Type="http://schemas.openxmlformats.org/officeDocument/2006/relationships/image" Target="../media/image7.png"/><Relationship Id="rId1" Type="http://schemas.openxmlformats.org/officeDocument/2006/relationships/slideLayout" Target="../slideLayouts/slideLayout4.xml"/><Relationship Id="rId4" Type="http://schemas.openxmlformats.org/officeDocument/2006/relationships/hyperlink" Target="https://creativecommons.org/licenses/by/3.0/" TargetMode="Externa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t="-3000" b="-3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9116680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76837E-74DE-43E2-92DE-ACE3A71A21FB}"/>
              </a:ext>
            </a:extLst>
          </p:cNvPr>
          <p:cNvSpPr>
            <a:spLocks noGrp="1"/>
          </p:cNvSpPr>
          <p:nvPr>
            <p:ph type="title"/>
          </p:nvPr>
        </p:nvSpPr>
        <p:spPr>
          <a:xfrm>
            <a:off x="457200" y="274638"/>
            <a:ext cx="8229600" cy="1143000"/>
          </a:xfrm>
        </p:spPr>
        <p:txBody>
          <a:bodyPr anchor="ctr">
            <a:normAutofit/>
          </a:bodyPr>
          <a:lstStyle/>
          <a:p>
            <a:r>
              <a:rPr lang="en-US"/>
              <a:t>Research</a:t>
            </a:r>
          </a:p>
        </p:txBody>
      </p:sp>
      <p:graphicFrame>
        <p:nvGraphicFramePr>
          <p:cNvPr id="5" name="Content Placeholder 2">
            <a:extLst>
              <a:ext uri="{FF2B5EF4-FFF2-40B4-BE49-F238E27FC236}">
                <a16:creationId xmlns:a16="http://schemas.microsoft.com/office/drawing/2014/main" id="{C849AFE6-D293-4D83-9BA3-59FB88A3B60B}"/>
              </a:ext>
            </a:extLst>
          </p:cNvPr>
          <p:cNvGraphicFramePr>
            <a:graphicFrameLocks noGrp="1"/>
          </p:cNvGraphicFramePr>
          <p:nvPr>
            <p:ph idx="1"/>
            <p:extLst>
              <p:ext uri="{D42A27DB-BD31-4B8C-83A1-F6EECF244321}">
                <p14:modId xmlns:p14="http://schemas.microsoft.com/office/powerpoint/2010/main" val="1367355145"/>
              </p:ext>
            </p:extLst>
          </p:nvPr>
        </p:nvGraphicFramePr>
        <p:xfrm>
          <a:off x="457200" y="1600201"/>
          <a:ext cx="8229600" cy="4343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69431900"/>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9BEAA6-AB8B-4F14-9A45-D4B372F4D34D}"/>
              </a:ext>
            </a:extLst>
          </p:cNvPr>
          <p:cNvSpPr>
            <a:spLocks noGrp="1"/>
          </p:cNvSpPr>
          <p:nvPr>
            <p:ph type="title"/>
          </p:nvPr>
        </p:nvSpPr>
        <p:spPr>
          <a:xfrm>
            <a:off x="1792288" y="4313870"/>
            <a:ext cx="5486400" cy="503457"/>
          </a:xfrm>
        </p:spPr>
        <p:txBody>
          <a:bodyPr>
            <a:normAutofit/>
          </a:bodyPr>
          <a:lstStyle/>
          <a:p>
            <a:r>
              <a:rPr lang="en-US">
                <a:cs typeface="Calibri"/>
              </a:rPr>
              <a:t>Start a Resumé Skeleton</a:t>
            </a:r>
            <a:endParaRPr lang="en-US"/>
          </a:p>
        </p:txBody>
      </p:sp>
      <p:pic>
        <p:nvPicPr>
          <p:cNvPr id="12" name="Picture 12">
            <a:extLst>
              <a:ext uri="{FF2B5EF4-FFF2-40B4-BE49-F238E27FC236}">
                <a16:creationId xmlns:a16="http://schemas.microsoft.com/office/drawing/2014/main" id="{0C30C2C2-B546-40AD-A65C-73D3E8AAF283}"/>
              </a:ext>
            </a:extLst>
          </p:cNvPr>
          <p:cNvPicPr>
            <a:picLocks noGrp="1" noChangeAspect="1"/>
          </p:cNvPicPr>
          <p:nvPr>
            <p:ph type="pic" idx="1"/>
          </p:nvPr>
        </p:nvPicPr>
        <p:blipFill rotWithShape="1">
          <a:blip r:embed="rId2">
            <a:extLst>
              <a:ext uri="{837473B0-CC2E-450A-ABE3-18F120FF3D39}">
                <a1611:picAttrSrcUrl xmlns:a1611="http://schemas.microsoft.com/office/drawing/2016/11/main" r:id="rId3"/>
              </a:ext>
            </a:extLst>
          </a:blip>
          <a:srcRect t="20905" b="20905"/>
          <a:stretch/>
        </p:blipFill>
        <p:spPr>
          <a:xfrm>
            <a:off x="2013768" y="474085"/>
            <a:ext cx="5059260" cy="3790490"/>
          </a:xfrm>
        </p:spPr>
      </p:pic>
      <p:sp>
        <p:nvSpPr>
          <p:cNvPr id="4" name="Text Placeholder 3">
            <a:extLst>
              <a:ext uri="{FF2B5EF4-FFF2-40B4-BE49-F238E27FC236}">
                <a16:creationId xmlns:a16="http://schemas.microsoft.com/office/drawing/2014/main" id="{3020612B-60E2-4C41-AFD2-C0432A1FC588}"/>
              </a:ext>
            </a:extLst>
          </p:cNvPr>
          <p:cNvSpPr>
            <a:spLocks noGrp="1"/>
          </p:cNvSpPr>
          <p:nvPr>
            <p:ph type="body" sz="half" idx="2"/>
          </p:nvPr>
        </p:nvSpPr>
        <p:spPr>
          <a:xfrm>
            <a:off x="1792288" y="4761957"/>
            <a:ext cx="5486400" cy="1105443"/>
          </a:xfrm>
        </p:spPr>
        <p:txBody>
          <a:bodyPr vert="horz" lIns="91440" tIns="45720" rIns="91440" bIns="45720" rtlCol="0" anchor="t">
            <a:normAutofit/>
          </a:bodyPr>
          <a:lstStyle/>
          <a:p>
            <a:r>
              <a:rPr lang="en-US">
                <a:cs typeface="Calibri"/>
              </a:rPr>
              <a:t>List your accomplishments.</a:t>
            </a:r>
          </a:p>
          <a:p>
            <a:r>
              <a:rPr lang="en-US">
                <a:cs typeface="Calibri"/>
              </a:rPr>
              <a:t>Jot down what you know about the company.</a:t>
            </a:r>
          </a:p>
          <a:p>
            <a:r>
              <a:rPr lang="en-US">
                <a:cs typeface="Calibri"/>
              </a:rPr>
              <a:t>Flesh it out.</a:t>
            </a:r>
          </a:p>
          <a:p>
            <a:r>
              <a:rPr lang="en-US">
                <a:cs typeface="Calibri"/>
              </a:rPr>
              <a:t>Stay focused.</a:t>
            </a:r>
          </a:p>
        </p:txBody>
      </p:sp>
      <p:sp>
        <p:nvSpPr>
          <p:cNvPr id="13" name="TextBox 12">
            <a:extLst>
              <a:ext uri="{FF2B5EF4-FFF2-40B4-BE49-F238E27FC236}">
                <a16:creationId xmlns:a16="http://schemas.microsoft.com/office/drawing/2014/main" id="{B8EB4DD0-72AC-4072-8D98-E87B83443515}"/>
              </a:ext>
            </a:extLst>
          </p:cNvPr>
          <p:cNvSpPr txBox="1"/>
          <p:nvPr/>
        </p:nvSpPr>
        <p:spPr>
          <a:xfrm>
            <a:off x="1792288" y="4043092"/>
            <a:ext cx="5059259" cy="48561"/>
          </a:xfrm>
          <a:prstGeom prst="rect">
            <a:avLst/>
          </a:prstGeom>
        </p:spPr>
        <p:txBody>
          <a:bodyPr>
            <a:normAutofit fontScale="25000" lnSpcReduction="20000"/>
          </a:bodyPr>
          <a:lstStyle/>
          <a:p>
            <a:r>
              <a:rPr lang="en-US">
                <a:hlinkClick r:id="rId3"/>
              </a:rPr>
              <a:t>This Photo</a:t>
            </a:r>
            <a:r>
              <a:rPr lang="en-US"/>
              <a:t> by Unknown author is licensed under </a:t>
            </a:r>
            <a:r>
              <a:rPr lang="en-US">
                <a:hlinkClick r:id="rId4"/>
              </a:rPr>
              <a:t>CC BY-SA-NC</a:t>
            </a:r>
            <a:r>
              <a:rPr lang="en-US"/>
              <a:t>.</a:t>
            </a:r>
          </a:p>
        </p:txBody>
      </p:sp>
    </p:spTree>
    <p:extLst>
      <p:ext uri="{BB962C8B-B14F-4D97-AF65-F5344CB8AC3E}">
        <p14:creationId xmlns:p14="http://schemas.microsoft.com/office/powerpoint/2010/main" val="797693208"/>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D64FBC-282F-4ADC-8784-8F9FD160669A}"/>
              </a:ext>
            </a:extLst>
          </p:cNvPr>
          <p:cNvSpPr>
            <a:spLocks noGrp="1"/>
          </p:cNvSpPr>
          <p:nvPr>
            <p:ph type="title"/>
          </p:nvPr>
        </p:nvSpPr>
        <p:spPr>
          <a:xfrm>
            <a:off x="457200" y="274638"/>
            <a:ext cx="8229600" cy="1143000"/>
          </a:xfrm>
        </p:spPr>
        <p:txBody>
          <a:bodyPr anchor="ctr">
            <a:normAutofit/>
          </a:bodyPr>
          <a:lstStyle/>
          <a:p>
            <a:r>
              <a:rPr lang="en-US"/>
              <a:t>Analyze the Listing</a:t>
            </a:r>
          </a:p>
        </p:txBody>
      </p:sp>
      <p:graphicFrame>
        <p:nvGraphicFramePr>
          <p:cNvPr id="7" name="Content Placeholder 2">
            <a:extLst>
              <a:ext uri="{FF2B5EF4-FFF2-40B4-BE49-F238E27FC236}">
                <a16:creationId xmlns:a16="http://schemas.microsoft.com/office/drawing/2014/main" id="{2E1C4821-92C8-4324-9FB6-BA00F434889E}"/>
              </a:ext>
            </a:extLst>
          </p:cNvPr>
          <p:cNvGraphicFramePr/>
          <p:nvPr>
            <p:extLst>
              <p:ext uri="{D42A27DB-BD31-4B8C-83A1-F6EECF244321}">
                <p14:modId xmlns:p14="http://schemas.microsoft.com/office/powerpoint/2010/main" val="3748373703"/>
              </p:ext>
            </p:extLst>
          </p:nvPr>
        </p:nvGraphicFramePr>
        <p:xfrm>
          <a:off x="457200" y="1600201"/>
          <a:ext cx="8229600" cy="4343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18671613"/>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B17DFB-EBC4-432A-B228-30B5D3F32062}"/>
              </a:ext>
            </a:extLst>
          </p:cNvPr>
          <p:cNvSpPr>
            <a:spLocks noGrp="1"/>
          </p:cNvSpPr>
          <p:nvPr>
            <p:ph type="title"/>
          </p:nvPr>
        </p:nvSpPr>
        <p:spPr/>
        <p:txBody>
          <a:bodyPr>
            <a:normAutofit fontScale="90000"/>
          </a:bodyPr>
          <a:lstStyle/>
          <a:p>
            <a:r>
              <a:rPr lang="en-US" dirty="0">
                <a:cs typeface="Calibri"/>
              </a:rPr>
              <a:t>Server/Dining Care Manager, Sunrise Senior Living</a:t>
            </a:r>
            <a:endParaRPr lang="en-US" dirty="0"/>
          </a:p>
        </p:txBody>
      </p:sp>
      <p:sp>
        <p:nvSpPr>
          <p:cNvPr id="3" name="Text Placeholder 2">
            <a:extLst>
              <a:ext uri="{FF2B5EF4-FFF2-40B4-BE49-F238E27FC236}">
                <a16:creationId xmlns:a16="http://schemas.microsoft.com/office/drawing/2014/main" id="{6E1506CF-C3A7-4374-8247-711416E8C3FC}"/>
              </a:ext>
            </a:extLst>
          </p:cNvPr>
          <p:cNvSpPr>
            <a:spLocks noGrp="1"/>
          </p:cNvSpPr>
          <p:nvPr>
            <p:ph type="body" idx="1"/>
          </p:nvPr>
        </p:nvSpPr>
        <p:spPr>
          <a:xfrm>
            <a:off x="457200" y="1244169"/>
            <a:ext cx="4040188" cy="362671"/>
          </a:xfrm>
        </p:spPr>
        <p:txBody>
          <a:bodyPr>
            <a:normAutofit fontScale="70000" lnSpcReduction="20000"/>
          </a:bodyPr>
          <a:lstStyle/>
          <a:p>
            <a:r>
              <a:rPr lang="en-US" dirty="0">
                <a:cs typeface="Calibri"/>
              </a:rPr>
              <a:t>Job Position's Responsibilities:</a:t>
            </a:r>
            <a:endParaRPr lang="en-US" dirty="0"/>
          </a:p>
        </p:txBody>
      </p:sp>
      <p:sp>
        <p:nvSpPr>
          <p:cNvPr id="4" name="Content Placeholder 3">
            <a:extLst>
              <a:ext uri="{FF2B5EF4-FFF2-40B4-BE49-F238E27FC236}">
                <a16:creationId xmlns:a16="http://schemas.microsoft.com/office/drawing/2014/main" id="{A2B1C045-7351-4012-8F7B-078751C053E4}"/>
              </a:ext>
            </a:extLst>
          </p:cNvPr>
          <p:cNvSpPr>
            <a:spLocks noGrp="1"/>
          </p:cNvSpPr>
          <p:nvPr>
            <p:ph sz="half" idx="2"/>
          </p:nvPr>
        </p:nvSpPr>
        <p:spPr>
          <a:xfrm>
            <a:off x="457200" y="1565276"/>
            <a:ext cx="4040188" cy="4378324"/>
          </a:xfrm>
        </p:spPr>
        <p:txBody>
          <a:bodyPr vert="horz" lIns="91440" tIns="45720" rIns="91440" bIns="45720" rtlCol="0" anchor="t">
            <a:noAutofit/>
          </a:bodyPr>
          <a:lstStyle/>
          <a:p>
            <a:r>
              <a:rPr lang="en-US" sz="1600" dirty="0">
                <a:cs typeface="Calibri"/>
              </a:rPr>
              <a:t>Serving as a role model in providing dining service to our residents</a:t>
            </a:r>
          </a:p>
          <a:p>
            <a:r>
              <a:rPr lang="en-US" sz="1600" dirty="0">
                <a:cs typeface="Calibri"/>
              </a:rPr>
              <a:t>Assisting with training team members</a:t>
            </a:r>
          </a:p>
          <a:p>
            <a:r>
              <a:rPr lang="en-US" sz="1600" dirty="0">
                <a:cs typeface="Calibri"/>
              </a:rPr>
              <a:t>Maintaining proper dining room set up</a:t>
            </a:r>
          </a:p>
          <a:p>
            <a:r>
              <a:rPr lang="en-US" sz="1600" dirty="0">
                <a:cs typeface="Calibri"/>
              </a:rPr>
              <a:t>Assisting in special events</a:t>
            </a:r>
          </a:p>
          <a:p>
            <a:r>
              <a:rPr lang="en-US" sz="1600" dirty="0">
                <a:cs typeface="Calibri"/>
              </a:rPr>
              <a:t>Monitoring appropriate checklists in support of the dining area's  cleanliness, readiness, standards</a:t>
            </a:r>
          </a:p>
          <a:p>
            <a:r>
              <a:rPr lang="en-US" sz="1600" dirty="0">
                <a:cs typeface="Calibri"/>
              </a:rPr>
              <a:t>Assisting in table-top inventories maintenance</a:t>
            </a:r>
          </a:p>
          <a:p>
            <a:r>
              <a:rPr lang="en-US" sz="1600" dirty="0">
                <a:cs typeface="Calibri"/>
              </a:rPr>
              <a:t>Responsible for handling all food and beverages in accordance with sanitary procedures and standards</a:t>
            </a:r>
          </a:p>
          <a:p>
            <a:r>
              <a:rPr lang="en-US" sz="1600" dirty="0">
                <a:cs typeface="Calibri"/>
              </a:rPr>
              <a:t>Ensure compliance with all federal, state and local regulatory procedures </a:t>
            </a:r>
          </a:p>
        </p:txBody>
      </p:sp>
      <p:sp>
        <p:nvSpPr>
          <p:cNvPr id="5" name="Text Placeholder 4">
            <a:extLst>
              <a:ext uri="{FF2B5EF4-FFF2-40B4-BE49-F238E27FC236}">
                <a16:creationId xmlns:a16="http://schemas.microsoft.com/office/drawing/2014/main" id="{0ABCBEF5-514B-42BB-86D8-ACBDCB4FF8D8}"/>
              </a:ext>
            </a:extLst>
          </p:cNvPr>
          <p:cNvSpPr>
            <a:spLocks noGrp="1"/>
          </p:cNvSpPr>
          <p:nvPr>
            <p:ph type="body" sz="quarter" idx="3"/>
          </p:nvPr>
        </p:nvSpPr>
        <p:spPr>
          <a:xfrm>
            <a:off x="4645025" y="1355004"/>
            <a:ext cx="4041775" cy="307254"/>
          </a:xfrm>
        </p:spPr>
        <p:txBody>
          <a:bodyPr>
            <a:normAutofit fontScale="70000" lnSpcReduction="20000"/>
          </a:bodyPr>
          <a:lstStyle/>
          <a:p>
            <a:r>
              <a:rPr lang="en-US" dirty="0">
                <a:cs typeface="Calibri"/>
              </a:rPr>
              <a:t>How to Tweak It:</a:t>
            </a:r>
            <a:endParaRPr lang="en-US" dirty="0"/>
          </a:p>
        </p:txBody>
      </p:sp>
      <p:sp>
        <p:nvSpPr>
          <p:cNvPr id="6" name="Content Placeholder 5">
            <a:extLst>
              <a:ext uri="{FF2B5EF4-FFF2-40B4-BE49-F238E27FC236}">
                <a16:creationId xmlns:a16="http://schemas.microsoft.com/office/drawing/2014/main" id="{5D9D5475-F31A-478C-B063-0DC96F42D032}"/>
              </a:ext>
            </a:extLst>
          </p:cNvPr>
          <p:cNvSpPr>
            <a:spLocks noGrp="1"/>
          </p:cNvSpPr>
          <p:nvPr>
            <p:ph sz="quarter" idx="4"/>
          </p:nvPr>
        </p:nvSpPr>
        <p:spPr>
          <a:xfrm>
            <a:off x="4645025" y="1606840"/>
            <a:ext cx="4041775" cy="4336760"/>
          </a:xfrm>
        </p:spPr>
        <p:txBody>
          <a:bodyPr vert="horz" lIns="91440" tIns="45720" rIns="91440" bIns="45720" rtlCol="0" anchor="t">
            <a:noAutofit/>
          </a:bodyPr>
          <a:lstStyle/>
          <a:p>
            <a:r>
              <a:rPr lang="en-US" sz="1600" dirty="0">
                <a:cs typeface="Calibri"/>
              </a:rPr>
              <a:t>Comparable experiences of being a model o</a:t>
            </a:r>
            <a:r>
              <a:rPr lang="en-US" sz="1400" dirty="0">
                <a:cs typeface="Calibri"/>
              </a:rPr>
              <a:t>f </a:t>
            </a:r>
            <a:r>
              <a:rPr lang="en-US" sz="1600" dirty="0">
                <a:cs typeface="Calibri"/>
              </a:rPr>
              <a:t>kindness and care?</a:t>
            </a:r>
          </a:p>
          <a:p>
            <a:r>
              <a:rPr lang="en-US" sz="1600" dirty="0">
                <a:cs typeface="Calibri"/>
              </a:rPr>
              <a:t>Serving others?</a:t>
            </a:r>
          </a:p>
          <a:p>
            <a:r>
              <a:rPr lang="en-US" sz="1600" dirty="0">
                <a:cs typeface="Calibri"/>
              </a:rPr>
              <a:t>Any teamwork?</a:t>
            </a:r>
          </a:p>
          <a:p>
            <a:r>
              <a:rPr lang="en-US" sz="1600" dirty="0">
                <a:cs typeface="Calibri"/>
              </a:rPr>
              <a:t>Party/Holiday Planning?</a:t>
            </a:r>
          </a:p>
          <a:p>
            <a:r>
              <a:rPr lang="en-US" sz="1600" dirty="0">
                <a:cs typeface="Calibri"/>
              </a:rPr>
              <a:t>Helping with special event at volunteer organization or church?</a:t>
            </a:r>
          </a:p>
          <a:p>
            <a:r>
              <a:rPr lang="en-US" sz="1600" dirty="0">
                <a:cs typeface="Calibri"/>
              </a:rPr>
              <a:t>Any work with inventory?</a:t>
            </a:r>
          </a:p>
          <a:p>
            <a:r>
              <a:rPr lang="en-US" sz="1600" dirty="0">
                <a:cs typeface="Calibri"/>
              </a:rPr>
              <a:t>Planning, packing/transporting food for a family </a:t>
            </a:r>
            <a:r>
              <a:rPr lang="en-US" sz="1600">
                <a:cs typeface="Calibri"/>
              </a:rPr>
              <a:t>vacation or reunion/social/neighborhood </a:t>
            </a:r>
            <a:r>
              <a:rPr lang="en-US" sz="1600" dirty="0">
                <a:cs typeface="Calibri"/>
              </a:rPr>
              <a:t>event?</a:t>
            </a:r>
          </a:p>
        </p:txBody>
      </p:sp>
    </p:spTree>
    <p:extLst>
      <p:ext uri="{BB962C8B-B14F-4D97-AF65-F5344CB8AC3E}">
        <p14:creationId xmlns:p14="http://schemas.microsoft.com/office/powerpoint/2010/main" val="2616667838"/>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AA86FD-C487-4404-A025-B93C920E03F3}"/>
              </a:ext>
            </a:extLst>
          </p:cNvPr>
          <p:cNvSpPr>
            <a:spLocks noGrp="1"/>
          </p:cNvSpPr>
          <p:nvPr>
            <p:ph type="title"/>
          </p:nvPr>
        </p:nvSpPr>
        <p:spPr/>
        <p:txBody>
          <a:bodyPr>
            <a:normAutofit fontScale="90000"/>
          </a:bodyPr>
          <a:lstStyle/>
          <a:p>
            <a:r>
              <a:rPr lang="en-US" dirty="0">
                <a:cs typeface="Calibri"/>
              </a:rPr>
              <a:t>Server/ Dining Room Care Manager, Sunrise Senior Living</a:t>
            </a:r>
            <a:endParaRPr lang="en-US" dirty="0"/>
          </a:p>
        </p:txBody>
      </p:sp>
      <p:sp>
        <p:nvSpPr>
          <p:cNvPr id="3" name="Text Placeholder 2">
            <a:extLst>
              <a:ext uri="{FF2B5EF4-FFF2-40B4-BE49-F238E27FC236}">
                <a16:creationId xmlns:a16="http://schemas.microsoft.com/office/drawing/2014/main" id="{6304805D-A33A-4C1F-9E53-4D5171346EE3}"/>
              </a:ext>
            </a:extLst>
          </p:cNvPr>
          <p:cNvSpPr>
            <a:spLocks noGrp="1"/>
          </p:cNvSpPr>
          <p:nvPr>
            <p:ph type="body" idx="1"/>
          </p:nvPr>
        </p:nvSpPr>
        <p:spPr/>
        <p:txBody>
          <a:bodyPr/>
          <a:lstStyle/>
          <a:p>
            <a:r>
              <a:rPr lang="en-US" dirty="0">
                <a:cs typeface="Calibri"/>
              </a:rPr>
              <a:t>Job Posting's Qualifications:</a:t>
            </a:r>
            <a:endParaRPr lang="en-US" dirty="0"/>
          </a:p>
        </p:txBody>
      </p:sp>
      <p:sp>
        <p:nvSpPr>
          <p:cNvPr id="4" name="Content Placeholder 3">
            <a:extLst>
              <a:ext uri="{FF2B5EF4-FFF2-40B4-BE49-F238E27FC236}">
                <a16:creationId xmlns:a16="http://schemas.microsoft.com/office/drawing/2014/main" id="{07C1D318-DE7D-4E3B-848D-8D193468C2BA}"/>
              </a:ext>
            </a:extLst>
          </p:cNvPr>
          <p:cNvSpPr>
            <a:spLocks noGrp="1"/>
          </p:cNvSpPr>
          <p:nvPr>
            <p:ph sz="half" idx="2"/>
          </p:nvPr>
        </p:nvSpPr>
        <p:spPr/>
        <p:txBody>
          <a:bodyPr vert="horz" lIns="91440" tIns="45720" rIns="91440" bIns="45720" rtlCol="0" anchor="t">
            <a:normAutofit fontScale="77500" lnSpcReduction="20000"/>
          </a:bodyPr>
          <a:lstStyle/>
          <a:p>
            <a:r>
              <a:rPr lang="en-US" dirty="0">
                <a:cs typeface="Calibri"/>
              </a:rPr>
              <a:t>High School diploma preferred / GED accepted</a:t>
            </a:r>
          </a:p>
          <a:p>
            <a:r>
              <a:rPr lang="en-US" dirty="0">
                <a:cs typeface="Calibri"/>
              </a:rPr>
              <a:t>Minimum of one (1) year experience in fine dining hospitality and/or full-service senior living</a:t>
            </a:r>
          </a:p>
          <a:p>
            <a:r>
              <a:rPr lang="en-US" dirty="0">
                <a:cs typeface="Calibri"/>
              </a:rPr>
              <a:t>Ability to handle multiple priorities</a:t>
            </a:r>
          </a:p>
          <a:p>
            <a:r>
              <a:rPr lang="en-US" dirty="0">
                <a:cs typeface="Calibri"/>
              </a:rPr>
              <a:t>Possess written and verbal skills for effective communication</a:t>
            </a:r>
          </a:p>
          <a:p>
            <a:r>
              <a:rPr lang="en-US" dirty="0">
                <a:cs typeface="Calibri"/>
              </a:rPr>
              <a:t>Competent in organizational, time management skills</a:t>
            </a:r>
          </a:p>
          <a:p>
            <a:r>
              <a:rPr lang="en-US" dirty="0">
                <a:cs typeface="Calibri"/>
              </a:rPr>
              <a:t>Demonstrates good judgment, problem solving and decision-making skills </a:t>
            </a:r>
          </a:p>
        </p:txBody>
      </p:sp>
      <p:sp>
        <p:nvSpPr>
          <p:cNvPr id="5" name="Text Placeholder 4">
            <a:extLst>
              <a:ext uri="{FF2B5EF4-FFF2-40B4-BE49-F238E27FC236}">
                <a16:creationId xmlns:a16="http://schemas.microsoft.com/office/drawing/2014/main" id="{787F7A12-7380-4A85-84FD-CFB8F65BE2C6}"/>
              </a:ext>
            </a:extLst>
          </p:cNvPr>
          <p:cNvSpPr>
            <a:spLocks noGrp="1"/>
          </p:cNvSpPr>
          <p:nvPr>
            <p:ph type="body" sz="quarter" idx="3"/>
          </p:nvPr>
        </p:nvSpPr>
        <p:spPr/>
        <p:txBody>
          <a:bodyPr/>
          <a:lstStyle/>
          <a:p>
            <a:r>
              <a:rPr lang="en-US" dirty="0">
                <a:cs typeface="Calibri"/>
              </a:rPr>
              <a:t>How to Tweak it?</a:t>
            </a:r>
            <a:endParaRPr lang="en-US" dirty="0"/>
          </a:p>
        </p:txBody>
      </p:sp>
      <p:sp>
        <p:nvSpPr>
          <p:cNvPr id="6" name="Content Placeholder 5">
            <a:extLst>
              <a:ext uri="{FF2B5EF4-FFF2-40B4-BE49-F238E27FC236}">
                <a16:creationId xmlns:a16="http://schemas.microsoft.com/office/drawing/2014/main" id="{45984C13-59B5-482F-8538-23D8C18DC0DC}"/>
              </a:ext>
            </a:extLst>
          </p:cNvPr>
          <p:cNvSpPr>
            <a:spLocks noGrp="1"/>
          </p:cNvSpPr>
          <p:nvPr>
            <p:ph sz="quarter" idx="4"/>
          </p:nvPr>
        </p:nvSpPr>
        <p:spPr/>
        <p:txBody>
          <a:bodyPr vert="horz" lIns="91440" tIns="45720" rIns="91440" bIns="45720" rtlCol="0" anchor="t">
            <a:normAutofit fontScale="77500" lnSpcReduction="20000"/>
          </a:bodyPr>
          <a:lstStyle/>
          <a:p>
            <a:pPr marL="0" indent="0">
              <a:buNone/>
            </a:pPr>
            <a:endParaRPr lang="en-US" dirty="0">
              <a:cs typeface="Calibri"/>
            </a:endParaRPr>
          </a:p>
          <a:p>
            <a:endParaRPr lang="en-US" dirty="0">
              <a:cs typeface="Calibri"/>
            </a:endParaRPr>
          </a:p>
        </p:txBody>
      </p:sp>
    </p:spTree>
    <p:extLst>
      <p:ext uri="{BB962C8B-B14F-4D97-AF65-F5344CB8AC3E}">
        <p14:creationId xmlns:p14="http://schemas.microsoft.com/office/powerpoint/2010/main" val="1175714130"/>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3561A6-4D11-441A-AD0E-E820B39003C6}"/>
              </a:ext>
            </a:extLst>
          </p:cNvPr>
          <p:cNvSpPr>
            <a:spLocks noGrp="1"/>
          </p:cNvSpPr>
          <p:nvPr>
            <p:ph type="title"/>
          </p:nvPr>
        </p:nvSpPr>
        <p:spPr>
          <a:xfrm>
            <a:off x="457200" y="274638"/>
            <a:ext cx="8229600" cy="1143000"/>
          </a:xfrm>
        </p:spPr>
        <p:txBody>
          <a:bodyPr vert="horz" lIns="91440" tIns="45720" rIns="91440" bIns="45720" rtlCol="0" anchor="ctr">
            <a:normAutofit/>
          </a:bodyPr>
          <a:lstStyle/>
          <a:p>
            <a:r>
              <a:rPr lang="en-US" kern="1200">
                <a:latin typeface="+mj-lt"/>
                <a:ea typeface="+mj-ea"/>
                <a:cs typeface="+mj-cs"/>
              </a:rPr>
              <a:t>Your Experience Matters</a:t>
            </a:r>
          </a:p>
        </p:txBody>
      </p:sp>
      <p:sp>
        <p:nvSpPr>
          <p:cNvPr id="22" name="TextBox 21">
            <a:extLst>
              <a:ext uri="{FF2B5EF4-FFF2-40B4-BE49-F238E27FC236}">
                <a16:creationId xmlns:a16="http://schemas.microsoft.com/office/drawing/2014/main" id="{982BDCF5-851D-4990-8A9E-63EE45868237}"/>
              </a:ext>
            </a:extLst>
          </p:cNvPr>
          <p:cNvSpPr txBox="1"/>
          <p:nvPr/>
        </p:nvSpPr>
        <p:spPr>
          <a:xfrm>
            <a:off x="457200" y="1600201"/>
            <a:ext cx="4038600" cy="4343400"/>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a:lnSpc>
                <a:spcPct val="90000"/>
              </a:lnSpc>
              <a:spcBef>
                <a:spcPct val="20000"/>
              </a:spcBef>
              <a:buFont typeface="Arial" pitchFamily="34" charset="0"/>
            </a:pPr>
            <a:r>
              <a:rPr lang="en-US" sz="2400"/>
              <a:t>Many skills transfer from one environment to another, including unpaid to paid. Time management, problem solving, communication, and conflict resolution are needed everywhere. Identifying when and where you have used these skills and including them on your resumé will help you make the transition to a new career</a:t>
            </a:r>
          </a:p>
        </p:txBody>
      </p:sp>
      <p:graphicFrame>
        <p:nvGraphicFramePr>
          <p:cNvPr id="7" name="Content Placeholder 2">
            <a:extLst>
              <a:ext uri="{FF2B5EF4-FFF2-40B4-BE49-F238E27FC236}">
                <a16:creationId xmlns:a16="http://schemas.microsoft.com/office/drawing/2014/main" id="{50967C31-50F5-48EB-AA34-3FFE59A8DCCC}"/>
              </a:ext>
            </a:extLst>
          </p:cNvPr>
          <p:cNvGraphicFramePr>
            <a:graphicFrameLocks noGrp="1"/>
          </p:cNvGraphicFramePr>
          <p:nvPr>
            <p:ph sz="half" idx="2"/>
            <p:extLst>
              <p:ext uri="{D42A27DB-BD31-4B8C-83A1-F6EECF244321}">
                <p14:modId xmlns:p14="http://schemas.microsoft.com/office/powerpoint/2010/main" val="1646346484"/>
              </p:ext>
            </p:extLst>
          </p:nvPr>
        </p:nvGraphicFramePr>
        <p:xfrm>
          <a:off x="4648200" y="1600201"/>
          <a:ext cx="4038600" cy="4343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89680079"/>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270D73-78B8-4003-AAD8-B50E923979A1}"/>
              </a:ext>
            </a:extLst>
          </p:cNvPr>
          <p:cNvSpPr>
            <a:spLocks noGrp="1"/>
          </p:cNvSpPr>
          <p:nvPr>
            <p:ph type="title"/>
          </p:nvPr>
        </p:nvSpPr>
        <p:spPr>
          <a:xfrm>
            <a:off x="457200" y="273050"/>
            <a:ext cx="3008313" cy="1162050"/>
          </a:xfrm>
        </p:spPr>
        <p:txBody>
          <a:bodyPr anchor="b">
            <a:normAutofit/>
          </a:bodyPr>
          <a:lstStyle/>
          <a:p>
            <a:r>
              <a:rPr lang="en-US"/>
              <a:t>All Experience Counts</a:t>
            </a:r>
          </a:p>
        </p:txBody>
      </p:sp>
      <p:sp>
        <p:nvSpPr>
          <p:cNvPr id="9" name="Text Placeholder 3">
            <a:extLst>
              <a:ext uri="{FF2B5EF4-FFF2-40B4-BE49-F238E27FC236}">
                <a16:creationId xmlns:a16="http://schemas.microsoft.com/office/drawing/2014/main" id="{0561556E-8D1B-483C-9270-ED2F1C353EC1}"/>
              </a:ext>
            </a:extLst>
          </p:cNvPr>
          <p:cNvSpPr>
            <a:spLocks noGrp="1"/>
          </p:cNvSpPr>
          <p:nvPr>
            <p:ph type="body" sz="half" idx="2"/>
          </p:nvPr>
        </p:nvSpPr>
        <p:spPr>
          <a:xfrm>
            <a:off x="457200" y="1435101"/>
            <a:ext cx="3008313" cy="4508500"/>
          </a:xfrm>
        </p:spPr>
        <p:txBody>
          <a:bodyPr/>
          <a:lstStyle/>
          <a:p>
            <a:endParaRPr lang="en-US"/>
          </a:p>
        </p:txBody>
      </p:sp>
      <p:graphicFrame>
        <p:nvGraphicFramePr>
          <p:cNvPr id="5" name="Content Placeholder 2">
            <a:extLst>
              <a:ext uri="{FF2B5EF4-FFF2-40B4-BE49-F238E27FC236}">
                <a16:creationId xmlns:a16="http://schemas.microsoft.com/office/drawing/2014/main" id="{99886F98-63D8-47DA-81D5-E21C051D4338}"/>
              </a:ext>
            </a:extLst>
          </p:cNvPr>
          <p:cNvGraphicFramePr>
            <a:graphicFrameLocks noGrp="1"/>
          </p:cNvGraphicFramePr>
          <p:nvPr>
            <p:ph idx="1"/>
            <p:extLst>
              <p:ext uri="{D42A27DB-BD31-4B8C-83A1-F6EECF244321}">
                <p14:modId xmlns:p14="http://schemas.microsoft.com/office/powerpoint/2010/main" val="2189696455"/>
              </p:ext>
            </p:extLst>
          </p:nvPr>
        </p:nvGraphicFramePr>
        <p:xfrm>
          <a:off x="3575050" y="273051"/>
          <a:ext cx="5111750" cy="56705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21" name="Picture 21" descr="A picture containing text, accessory, vector graphics&#10;&#10;Description automatically generated">
            <a:extLst>
              <a:ext uri="{FF2B5EF4-FFF2-40B4-BE49-F238E27FC236}">
                <a16:creationId xmlns:a16="http://schemas.microsoft.com/office/drawing/2014/main" id="{A559AE08-D31E-4849-B38E-6F3B5E9BCF02}"/>
              </a:ext>
            </a:extLst>
          </p:cNvPr>
          <p:cNvPicPr>
            <a:picLocks noChangeAspect="1"/>
          </p:cNvPicPr>
          <p:nvPr/>
        </p:nvPicPr>
        <p:blipFill>
          <a:blip r:embed="rId7">
            <a:extLst>
              <a:ext uri="{837473B0-CC2E-450A-ABE3-18F120FF3D39}">
                <a1611:picAttrSrcUrl xmlns:a1611="http://schemas.microsoft.com/office/drawing/2016/11/main" r:id="rId8"/>
              </a:ext>
            </a:extLst>
          </a:blip>
          <a:stretch>
            <a:fillRect/>
          </a:stretch>
        </p:blipFill>
        <p:spPr>
          <a:xfrm>
            <a:off x="644400" y="1977730"/>
            <a:ext cx="2743199" cy="2380539"/>
          </a:xfrm>
          <a:prstGeom prst="rect">
            <a:avLst/>
          </a:prstGeom>
        </p:spPr>
      </p:pic>
      <p:sp>
        <p:nvSpPr>
          <p:cNvPr id="22" name="TextBox 21">
            <a:extLst>
              <a:ext uri="{FF2B5EF4-FFF2-40B4-BE49-F238E27FC236}">
                <a16:creationId xmlns:a16="http://schemas.microsoft.com/office/drawing/2014/main" id="{4A0A10C0-1894-4FBB-9E1D-161D3ED7406B}"/>
              </a:ext>
            </a:extLst>
          </p:cNvPr>
          <p:cNvSpPr txBox="1"/>
          <p:nvPr/>
        </p:nvSpPr>
        <p:spPr>
          <a:xfrm>
            <a:off x="644400" y="4358625"/>
            <a:ext cx="2743200" cy="317500"/>
          </a:xfrm>
          <a:prstGeom prst="rect">
            <a:avLst/>
          </a:prstGeom>
        </p:spPr>
        <p:txBody>
          <a:bodyPr>
            <a:normAutofit fontScale="47500" lnSpcReduction="20000"/>
          </a:bodyPr>
          <a:lstStyle/>
          <a:p>
            <a:r>
              <a:rPr lang="en-US">
                <a:hlinkClick r:id="rId8"/>
              </a:rPr>
              <a:t>This Photo</a:t>
            </a:r>
            <a:r>
              <a:rPr lang="en-US"/>
              <a:t> by Unknown author is licensed under </a:t>
            </a:r>
            <a:r>
              <a:rPr lang="en-US">
                <a:hlinkClick r:id="rId9"/>
              </a:rPr>
              <a:t>CC BY-SA</a:t>
            </a:r>
            <a:r>
              <a:rPr lang="en-US"/>
              <a:t>.</a:t>
            </a:r>
          </a:p>
        </p:txBody>
      </p:sp>
    </p:spTree>
    <p:extLst>
      <p:ext uri="{BB962C8B-B14F-4D97-AF65-F5344CB8AC3E}">
        <p14:creationId xmlns:p14="http://schemas.microsoft.com/office/powerpoint/2010/main" val="3820329200"/>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0E21C-3451-41BD-A962-42CBE73DC86E}"/>
              </a:ext>
            </a:extLst>
          </p:cNvPr>
          <p:cNvSpPr>
            <a:spLocks noGrp="1"/>
          </p:cNvSpPr>
          <p:nvPr>
            <p:ph type="title"/>
          </p:nvPr>
        </p:nvSpPr>
        <p:spPr>
          <a:xfrm>
            <a:off x="457200" y="274638"/>
            <a:ext cx="8229600" cy="1143000"/>
          </a:xfrm>
        </p:spPr>
        <p:txBody>
          <a:bodyPr anchor="ctr">
            <a:normAutofit fontScale="90000"/>
          </a:bodyPr>
          <a:lstStyle/>
          <a:p>
            <a:r>
              <a:rPr lang="en-US">
                <a:cs typeface="Calibri"/>
              </a:rPr>
              <a:t>How to Match Your Experience to the Job You Want</a:t>
            </a:r>
            <a:endParaRPr lang="en-US"/>
          </a:p>
        </p:txBody>
      </p:sp>
      <p:graphicFrame>
        <p:nvGraphicFramePr>
          <p:cNvPr id="5" name="Content Placeholder 2">
            <a:extLst>
              <a:ext uri="{FF2B5EF4-FFF2-40B4-BE49-F238E27FC236}">
                <a16:creationId xmlns:a16="http://schemas.microsoft.com/office/drawing/2014/main" id="{8C600379-32CB-438C-954F-D21178D69999}"/>
              </a:ext>
            </a:extLst>
          </p:cNvPr>
          <p:cNvGraphicFramePr>
            <a:graphicFrameLocks noGrp="1"/>
          </p:cNvGraphicFramePr>
          <p:nvPr>
            <p:ph idx="1"/>
            <p:extLst>
              <p:ext uri="{D42A27DB-BD31-4B8C-83A1-F6EECF244321}">
                <p14:modId xmlns:p14="http://schemas.microsoft.com/office/powerpoint/2010/main" val="3094063084"/>
              </p:ext>
            </p:extLst>
          </p:nvPr>
        </p:nvGraphicFramePr>
        <p:xfrm>
          <a:off x="457200" y="1600201"/>
          <a:ext cx="8229600" cy="4343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03060553"/>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B56AD0-43CC-4292-9980-82394679320B}"/>
              </a:ext>
            </a:extLst>
          </p:cNvPr>
          <p:cNvSpPr>
            <a:spLocks noGrp="1"/>
          </p:cNvSpPr>
          <p:nvPr>
            <p:ph type="title"/>
          </p:nvPr>
        </p:nvSpPr>
        <p:spPr>
          <a:xfrm>
            <a:off x="457200" y="130638"/>
            <a:ext cx="8229600" cy="315000"/>
          </a:xfrm>
        </p:spPr>
        <p:txBody>
          <a:bodyPr>
            <a:normAutofit fontScale="90000"/>
          </a:bodyPr>
          <a:lstStyle/>
          <a:p>
            <a:r>
              <a:rPr lang="en-US">
                <a:cs typeface="Calibri"/>
              </a:rPr>
              <a:t>The Resumé</a:t>
            </a:r>
            <a:endParaRPr lang="en-US"/>
          </a:p>
        </p:txBody>
      </p:sp>
      <p:sp>
        <p:nvSpPr>
          <p:cNvPr id="7" name="TextBox 6">
            <a:extLst>
              <a:ext uri="{FF2B5EF4-FFF2-40B4-BE49-F238E27FC236}">
                <a16:creationId xmlns:a16="http://schemas.microsoft.com/office/drawing/2014/main" id="{847BC454-5AB9-455E-B1FD-8ED16ACDD85A}"/>
              </a:ext>
            </a:extLst>
          </p:cNvPr>
          <p:cNvSpPr txBox="1"/>
          <p:nvPr/>
        </p:nvSpPr>
        <p:spPr>
          <a:xfrm>
            <a:off x="4613400" y="5585400"/>
            <a:ext cx="4687199" cy="5539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t>From: </a:t>
            </a:r>
            <a:r>
              <a:rPr lang="en-US" sz="1000" dirty="0">
                <a:ea typeface="+mn-lt"/>
                <a:cs typeface="+mn-lt"/>
                <a:hlinkClick r:id="rId2"/>
              </a:rPr>
              <a:t>https://resumecompanion.com/resume-examples/college-student-resume-sample/</a:t>
            </a:r>
            <a:endParaRPr lang="en-US" sz="1000" dirty="0">
              <a:ea typeface="+mn-lt"/>
              <a:cs typeface="+mn-lt"/>
            </a:endParaRPr>
          </a:p>
          <a:p>
            <a:endParaRPr lang="en-US" sz="1000" dirty="0">
              <a:cs typeface="Calibri"/>
            </a:endParaRPr>
          </a:p>
        </p:txBody>
      </p:sp>
      <p:pic>
        <p:nvPicPr>
          <p:cNvPr id="8" name="Picture 8" descr="Text, application, letter, email&#10;&#10;Description automatically generated">
            <a:extLst>
              <a:ext uri="{FF2B5EF4-FFF2-40B4-BE49-F238E27FC236}">
                <a16:creationId xmlns:a16="http://schemas.microsoft.com/office/drawing/2014/main" id="{3AF967EB-CB5C-4AC1-987D-A908A3FDD553}"/>
              </a:ext>
            </a:extLst>
          </p:cNvPr>
          <p:cNvPicPr>
            <a:picLocks noChangeAspect="1"/>
          </p:cNvPicPr>
          <p:nvPr/>
        </p:nvPicPr>
        <p:blipFill rotWithShape="1">
          <a:blip r:embed="rId3"/>
          <a:srcRect l="1528" t="896" r="3057" b="2037"/>
          <a:stretch/>
        </p:blipFill>
        <p:spPr>
          <a:xfrm>
            <a:off x="4759381" y="490638"/>
            <a:ext cx="3931264" cy="5143709"/>
          </a:xfrm>
          <a:prstGeom prst="rect">
            <a:avLst/>
          </a:prstGeom>
        </p:spPr>
      </p:pic>
      <p:sp>
        <p:nvSpPr>
          <p:cNvPr id="11" name="Content Placeholder 10">
            <a:extLst>
              <a:ext uri="{FF2B5EF4-FFF2-40B4-BE49-F238E27FC236}">
                <a16:creationId xmlns:a16="http://schemas.microsoft.com/office/drawing/2014/main" id="{8F68407C-3E7A-421B-9712-8DDCA7B5A29B}"/>
              </a:ext>
            </a:extLst>
          </p:cNvPr>
          <p:cNvSpPr>
            <a:spLocks noGrp="1"/>
          </p:cNvSpPr>
          <p:nvPr>
            <p:ph idx="1"/>
          </p:nvPr>
        </p:nvSpPr>
        <p:spPr>
          <a:xfrm>
            <a:off x="704555" y="4430714"/>
            <a:ext cx="4512600" cy="895670"/>
          </a:xfrm>
        </p:spPr>
        <p:txBody>
          <a:bodyPr vert="horz" lIns="91440" tIns="45720" rIns="91440" bIns="45720" rtlCol="0" anchor="t">
            <a:noAutofit/>
          </a:bodyPr>
          <a:lstStyle/>
          <a:p>
            <a:pPr marL="0" indent="0">
              <a:buNone/>
            </a:pPr>
            <a:r>
              <a:rPr lang="en-US" sz="2800" dirty="0">
                <a:cs typeface="Calibri"/>
              </a:rPr>
              <a:t>Your Experiences: Work and/or Other Activities</a:t>
            </a:r>
          </a:p>
        </p:txBody>
      </p:sp>
      <p:sp>
        <p:nvSpPr>
          <p:cNvPr id="3" name="TextBox 2">
            <a:extLst>
              <a:ext uri="{FF2B5EF4-FFF2-40B4-BE49-F238E27FC236}">
                <a16:creationId xmlns:a16="http://schemas.microsoft.com/office/drawing/2014/main" id="{8D227904-03F3-4C11-AD5F-FFDA09556EE0}"/>
              </a:ext>
            </a:extLst>
          </p:cNvPr>
          <p:cNvSpPr txBox="1"/>
          <p:nvPr/>
        </p:nvSpPr>
        <p:spPr>
          <a:xfrm>
            <a:off x="631983" y="1185550"/>
            <a:ext cx="4077729" cy="138499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dirty="0"/>
              <a:t>Your Contact Information: Name, Address, Phone Number, Email Address</a:t>
            </a:r>
          </a:p>
        </p:txBody>
      </p:sp>
      <p:sp>
        <p:nvSpPr>
          <p:cNvPr id="4" name="TextBox 3">
            <a:extLst>
              <a:ext uri="{FF2B5EF4-FFF2-40B4-BE49-F238E27FC236}">
                <a16:creationId xmlns:a16="http://schemas.microsoft.com/office/drawing/2014/main" id="{386909BA-2636-47F2-B74F-BB398EDEA21D}"/>
              </a:ext>
            </a:extLst>
          </p:cNvPr>
          <p:cNvSpPr txBox="1"/>
          <p:nvPr/>
        </p:nvSpPr>
        <p:spPr>
          <a:xfrm>
            <a:off x="713306" y="2707874"/>
            <a:ext cx="4114800" cy="138499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dirty="0">
                <a:cs typeface="Calibri"/>
              </a:rPr>
              <a:t>Your Educational Background: College, High School</a:t>
            </a:r>
          </a:p>
        </p:txBody>
      </p:sp>
      <p:pic>
        <p:nvPicPr>
          <p:cNvPr id="5" name="Picture 8" descr="Icon&#10;&#10;Description automatically generated">
            <a:extLst>
              <a:ext uri="{FF2B5EF4-FFF2-40B4-BE49-F238E27FC236}">
                <a16:creationId xmlns:a16="http://schemas.microsoft.com/office/drawing/2014/main" id="{D2EB51D8-8CF1-43A7-9616-64733002EBFC}"/>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331414" y="1127805"/>
            <a:ext cx="325480" cy="580769"/>
          </a:xfrm>
          <a:prstGeom prst="rect">
            <a:avLst/>
          </a:prstGeom>
        </p:spPr>
      </p:pic>
      <p:sp>
        <p:nvSpPr>
          <p:cNvPr id="9" name="TextBox 8">
            <a:extLst>
              <a:ext uri="{FF2B5EF4-FFF2-40B4-BE49-F238E27FC236}">
                <a16:creationId xmlns:a16="http://schemas.microsoft.com/office/drawing/2014/main" id="{3E7D2AAD-14FE-4328-B6BB-EFB6BD7A0C42}"/>
              </a:ext>
            </a:extLst>
          </p:cNvPr>
          <p:cNvSpPr txBox="1"/>
          <p:nvPr/>
        </p:nvSpPr>
        <p:spPr>
          <a:xfrm rot="-10800000" flipV="1">
            <a:off x="115416" y="1516106"/>
            <a:ext cx="658857" cy="90271"/>
          </a:xfrm>
          <a:prstGeom prst="rect">
            <a:avLst/>
          </a:prstGeom>
        </p:spPr>
        <p:txBody>
          <a:bodyPr>
            <a:normAutofit fontScale="25000" lnSpcReduction="20000"/>
          </a:bodyPr>
          <a:lstStyle/>
          <a:p>
            <a:r>
              <a:rPr lang="en-US">
                <a:hlinkClick r:id="rId5"/>
              </a:rPr>
              <a:t>This Photo</a:t>
            </a:r>
            <a:r>
              <a:rPr lang="en-US"/>
              <a:t> by Unknown author is licensed under </a:t>
            </a:r>
            <a:r>
              <a:rPr lang="en-US">
                <a:hlinkClick r:id="rId6"/>
              </a:rPr>
              <a:t>CC BY-SA</a:t>
            </a:r>
            <a:r>
              <a:rPr lang="en-US"/>
              <a:t>.</a:t>
            </a:r>
          </a:p>
        </p:txBody>
      </p:sp>
      <p:pic>
        <p:nvPicPr>
          <p:cNvPr id="12" name="Picture 12" descr="Logo&#10;&#10;Description automatically generated">
            <a:extLst>
              <a:ext uri="{FF2B5EF4-FFF2-40B4-BE49-F238E27FC236}">
                <a16:creationId xmlns:a16="http://schemas.microsoft.com/office/drawing/2014/main" id="{07AE2D34-0E75-4CD0-AEAD-A0492DD698CB}"/>
              </a:ext>
            </a:extLst>
          </p:cNvPr>
          <p:cNvPicPr>
            <a:picLocks noChangeAspect="1"/>
          </p:cNvPicPr>
          <p:nvPr/>
        </p:nvPicPr>
        <p:blipFill>
          <a:blip r:embed="rId7">
            <a:extLst>
              <a:ext uri="{837473B0-CC2E-450A-ABE3-18F120FF3D39}">
                <a1611:picAttrSrcUrl xmlns:a1611="http://schemas.microsoft.com/office/drawing/2016/11/main" r:id="rId8"/>
              </a:ext>
            </a:extLst>
          </a:blip>
          <a:stretch>
            <a:fillRect/>
          </a:stretch>
        </p:blipFill>
        <p:spPr>
          <a:xfrm>
            <a:off x="189857" y="2712017"/>
            <a:ext cx="370704" cy="592076"/>
          </a:xfrm>
          <a:prstGeom prst="rect">
            <a:avLst/>
          </a:prstGeom>
        </p:spPr>
      </p:pic>
      <p:sp>
        <p:nvSpPr>
          <p:cNvPr id="13" name="TextBox 12">
            <a:extLst>
              <a:ext uri="{FF2B5EF4-FFF2-40B4-BE49-F238E27FC236}">
                <a16:creationId xmlns:a16="http://schemas.microsoft.com/office/drawing/2014/main" id="{D18C6004-1BBF-4933-82F9-2171EC603E42}"/>
              </a:ext>
            </a:extLst>
          </p:cNvPr>
          <p:cNvSpPr txBox="1"/>
          <p:nvPr/>
        </p:nvSpPr>
        <p:spPr>
          <a:xfrm>
            <a:off x="98854" y="3478578"/>
            <a:ext cx="457201" cy="70365"/>
          </a:xfrm>
          <a:prstGeom prst="rect">
            <a:avLst/>
          </a:prstGeom>
        </p:spPr>
        <p:txBody>
          <a:bodyPr>
            <a:normAutofit fontScale="25000" lnSpcReduction="20000"/>
          </a:bodyPr>
          <a:lstStyle/>
          <a:p>
            <a:r>
              <a:rPr lang="en-US">
                <a:hlinkClick r:id="rId8"/>
              </a:rPr>
              <a:t>This Photo</a:t>
            </a:r>
            <a:r>
              <a:rPr lang="en-US"/>
              <a:t> by Unknown author is licensed under </a:t>
            </a:r>
            <a:r>
              <a:rPr lang="en-US">
                <a:hlinkClick r:id="rId6"/>
              </a:rPr>
              <a:t>CC BY-SA</a:t>
            </a:r>
            <a:r>
              <a:rPr lang="en-US"/>
              <a:t>.</a:t>
            </a:r>
          </a:p>
        </p:txBody>
      </p:sp>
      <p:pic>
        <p:nvPicPr>
          <p:cNvPr id="18" name="Picture 18" descr="Logo&#10;&#10;Description automatically generated">
            <a:extLst>
              <a:ext uri="{FF2B5EF4-FFF2-40B4-BE49-F238E27FC236}">
                <a16:creationId xmlns:a16="http://schemas.microsoft.com/office/drawing/2014/main" id="{CAE337FE-20BE-4A16-947B-E4A6D7188857}"/>
              </a:ext>
            </a:extLst>
          </p:cNvPr>
          <p:cNvPicPr>
            <a:picLocks noChangeAspect="1"/>
          </p:cNvPicPr>
          <p:nvPr/>
        </p:nvPicPr>
        <p:blipFill>
          <a:blip r:embed="rId9">
            <a:extLst>
              <a:ext uri="{837473B0-CC2E-450A-ABE3-18F120FF3D39}">
                <a1611:picAttrSrcUrl xmlns:a1611="http://schemas.microsoft.com/office/drawing/2016/11/main" r:id="rId10"/>
              </a:ext>
            </a:extLst>
          </a:blip>
          <a:stretch>
            <a:fillRect/>
          </a:stretch>
        </p:blipFill>
        <p:spPr>
          <a:xfrm>
            <a:off x="333399" y="4351337"/>
            <a:ext cx="457201" cy="706102"/>
          </a:xfrm>
          <a:prstGeom prst="rect">
            <a:avLst/>
          </a:prstGeom>
        </p:spPr>
      </p:pic>
      <p:sp>
        <p:nvSpPr>
          <p:cNvPr id="19" name="TextBox 18">
            <a:extLst>
              <a:ext uri="{FF2B5EF4-FFF2-40B4-BE49-F238E27FC236}">
                <a16:creationId xmlns:a16="http://schemas.microsoft.com/office/drawing/2014/main" id="{A4198508-3F48-4E99-8524-0742D6101771}"/>
              </a:ext>
            </a:extLst>
          </p:cNvPr>
          <p:cNvSpPr txBox="1"/>
          <p:nvPr/>
        </p:nvSpPr>
        <p:spPr>
          <a:xfrm>
            <a:off x="291822" y="5105323"/>
            <a:ext cx="667265" cy="70366"/>
          </a:xfrm>
          <a:prstGeom prst="rect">
            <a:avLst/>
          </a:prstGeom>
        </p:spPr>
        <p:txBody>
          <a:bodyPr>
            <a:normAutofit fontScale="25000" lnSpcReduction="20000"/>
          </a:bodyPr>
          <a:lstStyle/>
          <a:p>
            <a:r>
              <a:rPr lang="en-US">
                <a:hlinkClick r:id="rId10"/>
              </a:rPr>
              <a:t>This Photo</a:t>
            </a:r>
            <a:r>
              <a:rPr lang="en-US"/>
              <a:t> by Unknown author is licensed under </a:t>
            </a:r>
            <a:r>
              <a:rPr lang="en-US">
                <a:hlinkClick r:id="rId6"/>
              </a:rPr>
              <a:t>CC BY-SA</a:t>
            </a:r>
            <a:r>
              <a:rPr lang="en-US"/>
              <a:t>.</a:t>
            </a:r>
          </a:p>
        </p:txBody>
      </p:sp>
    </p:spTree>
    <p:extLst>
      <p:ext uri="{BB962C8B-B14F-4D97-AF65-F5344CB8AC3E}">
        <p14:creationId xmlns:p14="http://schemas.microsoft.com/office/powerpoint/2010/main" val="264876421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ppt_x"/>
                                          </p:val>
                                        </p:tav>
                                        <p:tav tm="100000">
                                          <p:val>
                                            <p:strVal val="#ppt_x"/>
                                          </p:val>
                                        </p:tav>
                                      </p:tavLst>
                                    </p:anim>
                                    <p:anim calcmode="lin" valueType="num">
                                      <p:cBhvr additive="base">
                                        <p:cTn id="1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anim calcmode="lin" valueType="num">
                                      <p:cBhvr additive="base">
                                        <p:cTn id="19" dur="500" fill="hold"/>
                                        <p:tgtEl>
                                          <p:spTgt spid="18"/>
                                        </p:tgtEl>
                                        <p:attrNameLst>
                                          <p:attrName>ppt_x</p:attrName>
                                        </p:attrNameLst>
                                      </p:cBhvr>
                                      <p:tavLst>
                                        <p:tav tm="0">
                                          <p:val>
                                            <p:strVal val="#ppt_x"/>
                                          </p:val>
                                        </p:tav>
                                        <p:tav tm="100000">
                                          <p:val>
                                            <p:strVal val="#ppt_x"/>
                                          </p:val>
                                        </p:tav>
                                      </p:tavLst>
                                    </p:anim>
                                    <p:anim calcmode="lin" valueType="num">
                                      <p:cBhvr additive="base">
                                        <p:cTn id="20"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B56AD0-43CC-4292-9980-82394679320B}"/>
              </a:ext>
            </a:extLst>
          </p:cNvPr>
          <p:cNvSpPr>
            <a:spLocks noGrp="1"/>
          </p:cNvSpPr>
          <p:nvPr>
            <p:ph type="title"/>
          </p:nvPr>
        </p:nvSpPr>
        <p:spPr>
          <a:xfrm>
            <a:off x="457200" y="130638"/>
            <a:ext cx="8229600" cy="315000"/>
          </a:xfrm>
        </p:spPr>
        <p:txBody>
          <a:bodyPr>
            <a:normAutofit fontScale="90000"/>
          </a:bodyPr>
          <a:lstStyle/>
          <a:p>
            <a:r>
              <a:rPr lang="en-US" sz="3600" dirty="0">
                <a:cs typeface="Calibri"/>
              </a:rPr>
              <a:t>The</a:t>
            </a:r>
            <a:r>
              <a:rPr lang="en-US" dirty="0">
                <a:cs typeface="Calibri"/>
              </a:rPr>
              <a:t> </a:t>
            </a:r>
            <a:r>
              <a:rPr lang="en-US" sz="3200" dirty="0">
                <a:cs typeface="Calibri"/>
              </a:rPr>
              <a:t>Resumé</a:t>
            </a:r>
            <a:endParaRPr lang="en-US" sz="3200" dirty="0"/>
          </a:p>
        </p:txBody>
      </p:sp>
      <p:pic>
        <p:nvPicPr>
          <p:cNvPr id="6" name="Picture 6" descr="Graphical user interface, text, application&#10;&#10;Description automatically generated">
            <a:extLst>
              <a:ext uri="{FF2B5EF4-FFF2-40B4-BE49-F238E27FC236}">
                <a16:creationId xmlns:a16="http://schemas.microsoft.com/office/drawing/2014/main" id="{E9EF252D-97DF-45F0-B8B0-61B232D3120B}"/>
              </a:ext>
            </a:extLst>
          </p:cNvPr>
          <p:cNvPicPr>
            <a:picLocks noChangeAspect="1"/>
          </p:cNvPicPr>
          <p:nvPr/>
        </p:nvPicPr>
        <p:blipFill rotWithShape="1">
          <a:blip r:embed="rId2"/>
          <a:srcRect l="2297" t="1354" r="3110" b="-193"/>
          <a:stretch/>
        </p:blipFill>
        <p:spPr>
          <a:xfrm>
            <a:off x="2444302" y="553739"/>
            <a:ext cx="4197897" cy="5125510"/>
          </a:xfrm>
          <a:prstGeom prst="rect">
            <a:avLst/>
          </a:prstGeom>
        </p:spPr>
      </p:pic>
      <p:sp>
        <p:nvSpPr>
          <p:cNvPr id="7" name="TextBox 6">
            <a:extLst>
              <a:ext uri="{FF2B5EF4-FFF2-40B4-BE49-F238E27FC236}">
                <a16:creationId xmlns:a16="http://schemas.microsoft.com/office/drawing/2014/main" id="{847BC454-5AB9-455E-B1FD-8ED16ACDD85A}"/>
              </a:ext>
            </a:extLst>
          </p:cNvPr>
          <p:cNvSpPr txBox="1"/>
          <p:nvPr/>
        </p:nvSpPr>
        <p:spPr>
          <a:xfrm>
            <a:off x="4613400" y="5585400"/>
            <a:ext cx="4687199"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1000" dirty="0">
              <a:cs typeface="Calibri"/>
            </a:endParaRPr>
          </a:p>
        </p:txBody>
      </p:sp>
      <p:sp>
        <p:nvSpPr>
          <p:cNvPr id="11" name="Content Placeholder 10">
            <a:extLst>
              <a:ext uri="{FF2B5EF4-FFF2-40B4-BE49-F238E27FC236}">
                <a16:creationId xmlns:a16="http://schemas.microsoft.com/office/drawing/2014/main" id="{8F68407C-3E7A-421B-9712-8DDCA7B5A29B}"/>
              </a:ext>
            </a:extLst>
          </p:cNvPr>
          <p:cNvSpPr>
            <a:spLocks noGrp="1"/>
          </p:cNvSpPr>
          <p:nvPr>
            <p:ph idx="1"/>
          </p:nvPr>
        </p:nvSpPr>
        <p:spPr>
          <a:xfrm>
            <a:off x="2444838" y="5579271"/>
            <a:ext cx="4512600" cy="401400"/>
          </a:xfrm>
        </p:spPr>
        <p:txBody>
          <a:bodyPr vert="horz" lIns="91440" tIns="45720" rIns="91440" bIns="45720" rtlCol="0" anchor="t">
            <a:normAutofit/>
          </a:bodyPr>
          <a:lstStyle/>
          <a:p>
            <a:pPr marL="0" indent="0">
              <a:buNone/>
            </a:pPr>
            <a:r>
              <a:rPr lang="en-US" sz="1000" dirty="0">
                <a:cs typeface="Calibri"/>
              </a:rPr>
              <a:t>From: </a:t>
            </a:r>
            <a:r>
              <a:rPr lang="en-US" sz="1000" u="sng" dirty="0">
                <a:ea typeface="+mn-lt"/>
                <a:cs typeface="+mn-lt"/>
                <a:hlinkClick r:id="rId3"/>
              </a:rPr>
              <a:t>https://www.waketech.edu/sites/default/files/career_employment/Resume-Checklist.pdf</a:t>
            </a:r>
            <a:endParaRPr lang="en-US" sz="1000" dirty="0">
              <a:cs typeface="Calibri"/>
            </a:endParaRPr>
          </a:p>
        </p:txBody>
      </p:sp>
    </p:spTree>
    <p:extLst>
      <p:ext uri="{BB962C8B-B14F-4D97-AF65-F5344CB8AC3E}">
        <p14:creationId xmlns:p14="http://schemas.microsoft.com/office/powerpoint/2010/main" val="757143310"/>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AC92BA-3047-4709-B438-99D6A85DDC8E}"/>
              </a:ext>
            </a:extLst>
          </p:cNvPr>
          <p:cNvSpPr>
            <a:spLocks noGrp="1"/>
          </p:cNvSpPr>
          <p:nvPr>
            <p:ph type="ctrTitle"/>
          </p:nvPr>
        </p:nvSpPr>
        <p:spPr>
          <a:xfrm>
            <a:off x="685800" y="1066801"/>
            <a:ext cx="7772400" cy="2533650"/>
          </a:xfrm>
        </p:spPr>
        <p:txBody>
          <a:bodyPr/>
          <a:lstStyle/>
          <a:p>
            <a:r>
              <a:rPr lang="en-US"/>
              <a:t>Making Resumés and Cover Letters Work for You</a:t>
            </a:r>
          </a:p>
        </p:txBody>
      </p:sp>
      <p:sp>
        <p:nvSpPr>
          <p:cNvPr id="3" name="Subtitle 2">
            <a:extLst>
              <a:ext uri="{FF2B5EF4-FFF2-40B4-BE49-F238E27FC236}">
                <a16:creationId xmlns:a16="http://schemas.microsoft.com/office/drawing/2014/main" id="{1F10DCF0-EE7A-4B8D-A66C-0D632A5ACFF6}"/>
              </a:ext>
            </a:extLst>
          </p:cNvPr>
          <p:cNvSpPr>
            <a:spLocks noGrp="1"/>
          </p:cNvSpPr>
          <p:nvPr>
            <p:ph type="subTitle" idx="1"/>
          </p:nvPr>
        </p:nvSpPr>
        <p:spPr/>
        <p:txBody>
          <a:bodyPr>
            <a:normAutofit fontScale="92500" lnSpcReduction="20000"/>
          </a:bodyPr>
          <a:lstStyle/>
          <a:p>
            <a:r>
              <a:rPr lang="en-US"/>
              <a:t>Jenny Soper, ILC Writing and Study Skills</a:t>
            </a:r>
          </a:p>
          <a:p>
            <a:r>
              <a:rPr lang="en-US"/>
              <a:t>Eleanor Miles, ILC Writing and Study Skills</a:t>
            </a:r>
          </a:p>
          <a:p>
            <a:r>
              <a:rPr lang="en-US"/>
              <a:t>Kay Ruth, ILC Writing and Study Skills</a:t>
            </a:r>
          </a:p>
        </p:txBody>
      </p:sp>
    </p:spTree>
    <p:extLst>
      <p:ext uri="{BB962C8B-B14F-4D97-AF65-F5344CB8AC3E}">
        <p14:creationId xmlns:p14="http://schemas.microsoft.com/office/powerpoint/2010/main" val="3435757594"/>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EE7C43D-55D9-43EC-8537-13E0FD681CAE}"/>
              </a:ext>
            </a:extLst>
          </p:cNvPr>
          <p:cNvSpPr>
            <a:spLocks noGrp="1"/>
          </p:cNvSpPr>
          <p:nvPr>
            <p:ph type="title"/>
          </p:nvPr>
        </p:nvSpPr>
        <p:spPr>
          <a:xfrm>
            <a:off x="457200" y="274638"/>
            <a:ext cx="8229600" cy="905699"/>
          </a:xfrm>
        </p:spPr>
        <p:txBody>
          <a:bodyPr/>
          <a:lstStyle/>
          <a:p>
            <a:r>
              <a:rPr lang="en-US">
                <a:cs typeface="Calibri"/>
              </a:rPr>
              <a:t>Words Matter</a:t>
            </a:r>
            <a:endParaRPr lang="en-US"/>
          </a:p>
        </p:txBody>
      </p:sp>
      <p:sp>
        <p:nvSpPr>
          <p:cNvPr id="2" name="TextBox 1">
            <a:extLst>
              <a:ext uri="{FF2B5EF4-FFF2-40B4-BE49-F238E27FC236}">
                <a16:creationId xmlns:a16="http://schemas.microsoft.com/office/drawing/2014/main" id="{8BD25A1B-A3B1-4D2C-92C3-6D63B216790C}"/>
              </a:ext>
            </a:extLst>
          </p:cNvPr>
          <p:cNvSpPr txBox="1"/>
          <p:nvPr/>
        </p:nvSpPr>
        <p:spPr>
          <a:xfrm>
            <a:off x="454326" y="2208362"/>
            <a:ext cx="8566028"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dirty="0">
                <a:ea typeface="+mn-lt"/>
                <a:cs typeface="+mn-lt"/>
                <a:hlinkClick r:id="rId2"/>
              </a:rPr>
              <a:t>https://www.waketech.edu/sites/default/files/career_employment/action_verbs.pdf</a:t>
            </a:r>
            <a:endParaRPr lang="en-US" sz="3600" dirty="0">
              <a:ea typeface="+mn-lt"/>
              <a:cs typeface="+mn-lt"/>
            </a:endParaRPr>
          </a:p>
          <a:p>
            <a:endParaRPr lang="en-US" dirty="0">
              <a:cs typeface="Calibri"/>
            </a:endParaRPr>
          </a:p>
        </p:txBody>
      </p:sp>
    </p:spTree>
    <p:extLst>
      <p:ext uri="{BB962C8B-B14F-4D97-AF65-F5344CB8AC3E}">
        <p14:creationId xmlns:p14="http://schemas.microsoft.com/office/powerpoint/2010/main" val="2759467607"/>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FD975C-A1A0-4612-8D29-E387F15CA3DD}"/>
              </a:ext>
            </a:extLst>
          </p:cNvPr>
          <p:cNvSpPr>
            <a:spLocks noGrp="1"/>
          </p:cNvSpPr>
          <p:nvPr>
            <p:ph type="title"/>
          </p:nvPr>
        </p:nvSpPr>
        <p:spPr>
          <a:xfrm>
            <a:off x="457200" y="274638"/>
            <a:ext cx="8229600" cy="1143000"/>
          </a:xfrm>
        </p:spPr>
        <p:txBody>
          <a:bodyPr anchor="ctr">
            <a:normAutofit/>
          </a:bodyPr>
          <a:lstStyle/>
          <a:p>
            <a:r>
              <a:rPr lang="en-US"/>
              <a:t>Bullets Show Steps in a Process</a:t>
            </a:r>
          </a:p>
        </p:txBody>
      </p:sp>
      <p:graphicFrame>
        <p:nvGraphicFramePr>
          <p:cNvPr id="5" name="Content Placeholder 2">
            <a:extLst>
              <a:ext uri="{FF2B5EF4-FFF2-40B4-BE49-F238E27FC236}">
                <a16:creationId xmlns:a16="http://schemas.microsoft.com/office/drawing/2014/main" id="{1897262C-8D35-4D89-901D-2889FBE6B26D}"/>
              </a:ext>
            </a:extLst>
          </p:cNvPr>
          <p:cNvGraphicFramePr>
            <a:graphicFrameLocks noGrp="1"/>
          </p:cNvGraphicFramePr>
          <p:nvPr>
            <p:ph idx="1"/>
            <p:extLst>
              <p:ext uri="{D42A27DB-BD31-4B8C-83A1-F6EECF244321}">
                <p14:modId xmlns:p14="http://schemas.microsoft.com/office/powerpoint/2010/main" val="3942408915"/>
              </p:ext>
            </p:extLst>
          </p:nvPr>
        </p:nvGraphicFramePr>
        <p:xfrm>
          <a:off x="457200" y="1600201"/>
          <a:ext cx="8229600" cy="4343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19067765"/>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08B6E9-4720-4F21-A58F-EBA545A4360A}"/>
              </a:ext>
            </a:extLst>
          </p:cNvPr>
          <p:cNvSpPr>
            <a:spLocks noGrp="1"/>
          </p:cNvSpPr>
          <p:nvPr>
            <p:ph type="title"/>
          </p:nvPr>
        </p:nvSpPr>
        <p:spPr>
          <a:xfrm>
            <a:off x="457200" y="274638"/>
            <a:ext cx="8229600" cy="1143000"/>
          </a:xfrm>
        </p:spPr>
        <p:txBody>
          <a:bodyPr anchor="ctr">
            <a:normAutofit/>
          </a:bodyPr>
          <a:lstStyle/>
          <a:p>
            <a:r>
              <a:rPr lang="en-US"/>
              <a:t>Accomplishment Exercise</a:t>
            </a:r>
          </a:p>
        </p:txBody>
      </p:sp>
      <p:graphicFrame>
        <p:nvGraphicFramePr>
          <p:cNvPr id="5" name="Content Placeholder 2">
            <a:extLst>
              <a:ext uri="{FF2B5EF4-FFF2-40B4-BE49-F238E27FC236}">
                <a16:creationId xmlns:a16="http://schemas.microsoft.com/office/drawing/2014/main" id="{6075B9FB-6CA2-4DF0-A130-3E99E44A16D7}"/>
              </a:ext>
            </a:extLst>
          </p:cNvPr>
          <p:cNvGraphicFramePr>
            <a:graphicFrameLocks noGrp="1"/>
          </p:cNvGraphicFramePr>
          <p:nvPr>
            <p:ph idx="1"/>
            <p:extLst>
              <p:ext uri="{D42A27DB-BD31-4B8C-83A1-F6EECF244321}">
                <p14:modId xmlns:p14="http://schemas.microsoft.com/office/powerpoint/2010/main" val="3034713659"/>
              </p:ext>
            </p:extLst>
          </p:nvPr>
        </p:nvGraphicFramePr>
        <p:xfrm>
          <a:off x="457200" y="1600201"/>
          <a:ext cx="8229600" cy="4343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3666740"/>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885DD5-504C-4DCB-ADD7-FA6239E637F2}"/>
              </a:ext>
            </a:extLst>
          </p:cNvPr>
          <p:cNvSpPr>
            <a:spLocks noGrp="1"/>
          </p:cNvSpPr>
          <p:nvPr>
            <p:ph type="title"/>
          </p:nvPr>
        </p:nvSpPr>
        <p:spPr>
          <a:xfrm>
            <a:off x="457200" y="274638"/>
            <a:ext cx="8229600" cy="478558"/>
          </a:xfrm>
        </p:spPr>
        <p:txBody>
          <a:bodyPr>
            <a:normAutofit fontScale="90000"/>
          </a:bodyPr>
          <a:lstStyle/>
          <a:p>
            <a:r>
              <a:rPr lang="en-US">
                <a:cs typeface="Calibri"/>
              </a:rPr>
              <a:t>Ten Great Resumé Tips</a:t>
            </a:r>
            <a:endParaRPr lang="en-US"/>
          </a:p>
        </p:txBody>
      </p:sp>
      <p:sp>
        <p:nvSpPr>
          <p:cNvPr id="3" name="Content Placeholder 2">
            <a:extLst>
              <a:ext uri="{FF2B5EF4-FFF2-40B4-BE49-F238E27FC236}">
                <a16:creationId xmlns:a16="http://schemas.microsoft.com/office/drawing/2014/main" id="{834CD582-B558-411C-A558-A1454F6F0724}"/>
              </a:ext>
            </a:extLst>
          </p:cNvPr>
          <p:cNvSpPr>
            <a:spLocks noGrp="1"/>
          </p:cNvSpPr>
          <p:nvPr>
            <p:ph idx="1"/>
          </p:nvPr>
        </p:nvSpPr>
        <p:spPr>
          <a:xfrm>
            <a:off x="457200" y="817108"/>
            <a:ext cx="8229600" cy="4968292"/>
          </a:xfrm>
        </p:spPr>
        <p:txBody>
          <a:bodyPr vert="horz" lIns="91440" tIns="45720" rIns="91440" bIns="45720" rtlCol="0" anchor="t">
            <a:noAutofit/>
          </a:bodyPr>
          <a:lstStyle/>
          <a:p>
            <a:r>
              <a:rPr lang="en-US" sz="2000">
                <a:ea typeface="+mn-lt"/>
                <a:cs typeface="+mn-lt"/>
              </a:rPr>
              <a:t>A resumé gets you the interview, not the job.</a:t>
            </a:r>
          </a:p>
          <a:p>
            <a:r>
              <a:rPr lang="en-US" sz="2000">
                <a:ea typeface="+mn-lt"/>
                <a:cs typeface="+mn-lt"/>
              </a:rPr>
              <a:t>The “best” information goes at the top.</a:t>
            </a:r>
            <a:r>
              <a:rPr lang="en-US" sz="2000">
                <a:cs typeface="Calibri"/>
              </a:rPr>
              <a:t> "Best” is defined as what it is about you that is the closest fit to the job.</a:t>
            </a:r>
            <a:r>
              <a:rPr lang="en-US" sz="2000">
                <a:ea typeface="+mn-lt"/>
                <a:cs typeface="+mn-lt"/>
              </a:rPr>
              <a:t> Put the Education section above Experience if you are in school.</a:t>
            </a:r>
          </a:p>
          <a:p>
            <a:r>
              <a:rPr lang="en-US" sz="2000">
                <a:cs typeface="Calibri"/>
              </a:rPr>
              <a:t>A resumé is one page.</a:t>
            </a:r>
          </a:p>
          <a:p>
            <a:r>
              <a:rPr lang="en-US" sz="2000">
                <a:cs typeface="Calibri"/>
              </a:rPr>
              <a:t>A </a:t>
            </a:r>
            <a:r>
              <a:rPr lang="en-US" sz="2000">
                <a:ea typeface="+mn-lt"/>
                <a:cs typeface="+mn-lt"/>
              </a:rPr>
              <a:t>resumé</a:t>
            </a:r>
            <a:r>
              <a:rPr lang="en-US" sz="2000">
                <a:cs typeface="Calibri"/>
              </a:rPr>
              <a:t> targets a specific job.</a:t>
            </a:r>
            <a:endParaRPr lang="en-US" sz="2000">
              <a:ea typeface="+mn-lt"/>
              <a:cs typeface="+mn-lt"/>
            </a:endParaRPr>
          </a:p>
          <a:p>
            <a:r>
              <a:rPr lang="en-US" sz="2000">
                <a:ea typeface="+mn-lt"/>
                <a:cs typeface="+mn-lt"/>
              </a:rPr>
              <a:t>Resumés</a:t>
            </a:r>
            <a:r>
              <a:rPr lang="en-US" sz="2000">
                <a:cs typeface="Calibri"/>
              </a:rPr>
              <a:t> are not static. They change to match the job requirements.</a:t>
            </a:r>
            <a:endParaRPr lang="en-US" sz="2000">
              <a:ea typeface="+mn-lt"/>
              <a:cs typeface="+mn-lt"/>
            </a:endParaRPr>
          </a:p>
          <a:p>
            <a:r>
              <a:rPr lang="en-US" sz="2000">
                <a:cs typeface="Calibri"/>
              </a:rPr>
              <a:t>Name the job in the objective or summary statement. Use the exact same words as in the job listing.</a:t>
            </a:r>
            <a:endParaRPr lang="en-US" sz="2000">
              <a:ea typeface="+mn-lt"/>
              <a:cs typeface="+mn-lt"/>
            </a:endParaRPr>
          </a:p>
          <a:p>
            <a:r>
              <a:rPr lang="en-US" sz="2000">
                <a:cs typeface="Calibri"/>
              </a:rPr>
              <a:t>Account for your time. Use years and months, with no gaps, if possible.</a:t>
            </a:r>
          </a:p>
          <a:p>
            <a:r>
              <a:rPr lang="en-US" sz="2000">
                <a:cs typeface="Calibri"/>
              </a:rPr>
              <a:t>An Experience section can include unpaid work. Employment means paid.</a:t>
            </a:r>
            <a:endParaRPr lang="en-US" sz="2000">
              <a:ea typeface="+mn-lt"/>
              <a:cs typeface="+mn-lt"/>
            </a:endParaRPr>
          </a:p>
          <a:p>
            <a:r>
              <a:rPr lang="en-US" sz="2000">
                <a:cs typeface="Calibri"/>
              </a:rPr>
              <a:t>If you’ve done the same thing in more than one job, only say it once. Try to show an increase in responsibilities.</a:t>
            </a:r>
          </a:p>
          <a:p>
            <a:r>
              <a:rPr lang="en-US" sz="2000">
                <a:ea typeface="+mn-lt"/>
                <a:cs typeface="+mn-lt"/>
              </a:rPr>
              <a:t>Don’t include tasks you don’t want to do in the next job.</a:t>
            </a:r>
            <a:endParaRPr lang="en-US" sz="2000">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p:txBody>
      </p:sp>
    </p:spTree>
    <p:extLst>
      <p:ext uri="{BB962C8B-B14F-4D97-AF65-F5344CB8AC3E}">
        <p14:creationId xmlns:p14="http://schemas.microsoft.com/office/powerpoint/2010/main" val="1021033754"/>
      </p:ext>
    </p:extLst>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27E4BA-9E2A-44EF-97D7-2AA7BBD23451}"/>
              </a:ext>
            </a:extLst>
          </p:cNvPr>
          <p:cNvSpPr>
            <a:spLocks noGrp="1"/>
          </p:cNvSpPr>
          <p:nvPr>
            <p:ph type="title"/>
          </p:nvPr>
        </p:nvSpPr>
        <p:spPr>
          <a:xfrm>
            <a:off x="457200" y="273050"/>
            <a:ext cx="3008313" cy="1162050"/>
          </a:xfrm>
        </p:spPr>
        <p:txBody>
          <a:bodyPr anchor="b">
            <a:normAutofit/>
          </a:bodyPr>
          <a:lstStyle/>
          <a:p>
            <a:r>
              <a:rPr lang="en-US"/>
              <a:t>The Cover Letter</a:t>
            </a:r>
          </a:p>
        </p:txBody>
      </p:sp>
      <p:sp>
        <p:nvSpPr>
          <p:cNvPr id="14" name="Text Placeholder 3">
            <a:extLst>
              <a:ext uri="{FF2B5EF4-FFF2-40B4-BE49-F238E27FC236}">
                <a16:creationId xmlns:a16="http://schemas.microsoft.com/office/drawing/2014/main" id="{5BBC5F2A-50D8-4666-BFD6-F2E648011B24}"/>
              </a:ext>
            </a:extLst>
          </p:cNvPr>
          <p:cNvSpPr>
            <a:spLocks noGrp="1"/>
          </p:cNvSpPr>
          <p:nvPr>
            <p:ph type="body" sz="half" idx="2"/>
          </p:nvPr>
        </p:nvSpPr>
        <p:spPr>
          <a:xfrm>
            <a:off x="457200" y="1435101"/>
            <a:ext cx="3008313" cy="4508500"/>
          </a:xfrm>
        </p:spPr>
        <p:txBody>
          <a:bodyPr vert="horz" lIns="91440" tIns="45720" rIns="91440" bIns="45720" rtlCol="0" anchor="t">
            <a:normAutofit/>
          </a:bodyPr>
          <a:lstStyle/>
          <a:p>
            <a:endParaRPr lang="en-US">
              <a:cs typeface="Calibri"/>
            </a:endParaRPr>
          </a:p>
        </p:txBody>
      </p:sp>
      <p:graphicFrame>
        <p:nvGraphicFramePr>
          <p:cNvPr id="10" name="Content Placeholder 7">
            <a:extLst>
              <a:ext uri="{FF2B5EF4-FFF2-40B4-BE49-F238E27FC236}">
                <a16:creationId xmlns:a16="http://schemas.microsoft.com/office/drawing/2014/main" id="{F14A45F1-4C10-4B90-9B61-44DEA547F2B4}"/>
              </a:ext>
            </a:extLst>
          </p:cNvPr>
          <p:cNvGraphicFramePr>
            <a:graphicFrameLocks noGrp="1"/>
          </p:cNvGraphicFramePr>
          <p:nvPr>
            <p:ph idx="1"/>
            <p:extLst>
              <p:ext uri="{D42A27DB-BD31-4B8C-83A1-F6EECF244321}">
                <p14:modId xmlns:p14="http://schemas.microsoft.com/office/powerpoint/2010/main" val="1936147015"/>
              </p:ext>
            </p:extLst>
          </p:nvPr>
        </p:nvGraphicFramePr>
        <p:xfrm>
          <a:off x="3575050" y="273051"/>
          <a:ext cx="5111750" cy="56705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21" name="Picture 21">
            <a:extLst>
              <a:ext uri="{FF2B5EF4-FFF2-40B4-BE49-F238E27FC236}">
                <a16:creationId xmlns:a16="http://schemas.microsoft.com/office/drawing/2014/main" id="{0C4B6982-AAA0-46B4-89BD-E1C744A4179A}"/>
              </a:ext>
            </a:extLst>
          </p:cNvPr>
          <p:cNvPicPr>
            <a:picLocks noChangeAspect="1"/>
          </p:cNvPicPr>
          <p:nvPr/>
        </p:nvPicPr>
        <p:blipFill>
          <a:blip r:embed="rId7"/>
          <a:stretch>
            <a:fillRect/>
          </a:stretch>
        </p:blipFill>
        <p:spPr>
          <a:xfrm>
            <a:off x="-3600" y="1402652"/>
            <a:ext cx="2743200" cy="452696"/>
          </a:xfrm>
          <a:prstGeom prst="rect">
            <a:avLst/>
          </a:prstGeom>
        </p:spPr>
      </p:pic>
      <p:pic>
        <p:nvPicPr>
          <p:cNvPr id="23" name="Picture 23">
            <a:extLst>
              <a:ext uri="{FF2B5EF4-FFF2-40B4-BE49-F238E27FC236}">
                <a16:creationId xmlns:a16="http://schemas.microsoft.com/office/drawing/2014/main" id="{3EE076D9-770F-471F-8094-BF5F94870B35}"/>
              </a:ext>
            </a:extLst>
          </p:cNvPr>
          <p:cNvPicPr>
            <a:picLocks noChangeAspect="1"/>
          </p:cNvPicPr>
          <p:nvPr/>
        </p:nvPicPr>
        <p:blipFill>
          <a:blip r:embed="rId8"/>
          <a:stretch>
            <a:fillRect/>
          </a:stretch>
        </p:blipFill>
        <p:spPr>
          <a:xfrm>
            <a:off x="164522" y="1921980"/>
            <a:ext cx="1944900" cy="362550"/>
          </a:xfrm>
          <a:prstGeom prst="rect">
            <a:avLst/>
          </a:prstGeom>
        </p:spPr>
      </p:pic>
      <p:sp>
        <p:nvSpPr>
          <p:cNvPr id="24" name="TextBox 23">
            <a:extLst>
              <a:ext uri="{FF2B5EF4-FFF2-40B4-BE49-F238E27FC236}">
                <a16:creationId xmlns:a16="http://schemas.microsoft.com/office/drawing/2014/main" id="{86F1F10E-D1D9-4752-852E-BC60EF087F6A}"/>
              </a:ext>
            </a:extLst>
          </p:cNvPr>
          <p:cNvSpPr txBox="1"/>
          <p:nvPr/>
        </p:nvSpPr>
        <p:spPr>
          <a:xfrm>
            <a:off x="3200400" y="3021064"/>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cs typeface="Calibri"/>
            </a:endParaRPr>
          </a:p>
        </p:txBody>
      </p:sp>
      <p:pic>
        <p:nvPicPr>
          <p:cNvPr id="26" name="Picture 26">
            <a:extLst>
              <a:ext uri="{FF2B5EF4-FFF2-40B4-BE49-F238E27FC236}">
                <a16:creationId xmlns:a16="http://schemas.microsoft.com/office/drawing/2014/main" id="{91A6E6DD-4D7D-4123-83FC-3467F270D649}"/>
              </a:ext>
            </a:extLst>
          </p:cNvPr>
          <p:cNvPicPr>
            <a:picLocks noChangeAspect="1"/>
          </p:cNvPicPr>
          <p:nvPr/>
        </p:nvPicPr>
        <p:blipFill>
          <a:blip r:embed="rId9"/>
          <a:stretch>
            <a:fillRect/>
          </a:stretch>
        </p:blipFill>
        <p:spPr>
          <a:xfrm>
            <a:off x="460438" y="2421832"/>
            <a:ext cx="3022200" cy="1002375"/>
          </a:xfrm>
          <a:prstGeom prst="rect">
            <a:avLst/>
          </a:prstGeom>
        </p:spPr>
      </p:pic>
      <p:pic>
        <p:nvPicPr>
          <p:cNvPr id="27" name="Picture 27">
            <a:extLst>
              <a:ext uri="{FF2B5EF4-FFF2-40B4-BE49-F238E27FC236}">
                <a16:creationId xmlns:a16="http://schemas.microsoft.com/office/drawing/2014/main" id="{DEF06BAB-FCB9-472E-A0FD-F1087F03E7E3}"/>
              </a:ext>
            </a:extLst>
          </p:cNvPr>
          <p:cNvPicPr>
            <a:picLocks noChangeAspect="1"/>
          </p:cNvPicPr>
          <p:nvPr/>
        </p:nvPicPr>
        <p:blipFill>
          <a:blip r:embed="rId10"/>
          <a:stretch>
            <a:fillRect/>
          </a:stretch>
        </p:blipFill>
        <p:spPr>
          <a:xfrm>
            <a:off x="93986" y="3505792"/>
            <a:ext cx="3732520" cy="2161343"/>
          </a:xfrm>
          <a:prstGeom prst="rect">
            <a:avLst/>
          </a:prstGeom>
        </p:spPr>
      </p:pic>
    </p:spTree>
    <p:extLst>
      <p:ext uri="{BB962C8B-B14F-4D97-AF65-F5344CB8AC3E}">
        <p14:creationId xmlns:p14="http://schemas.microsoft.com/office/powerpoint/2010/main" val="2650968352"/>
      </p:ext>
    </p:extLst>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74E16F-3CC0-4612-8CDF-9338E4EC3B64}"/>
              </a:ext>
            </a:extLst>
          </p:cNvPr>
          <p:cNvSpPr>
            <a:spLocks noGrp="1"/>
          </p:cNvSpPr>
          <p:nvPr>
            <p:ph type="title"/>
          </p:nvPr>
        </p:nvSpPr>
        <p:spPr>
          <a:xfrm>
            <a:off x="457200" y="274638"/>
            <a:ext cx="8229600" cy="1143000"/>
          </a:xfrm>
        </p:spPr>
        <p:txBody>
          <a:bodyPr anchor="ctr">
            <a:normAutofit/>
          </a:bodyPr>
          <a:lstStyle/>
          <a:p>
            <a:r>
              <a:rPr lang="en-US"/>
              <a:t>After the Resumé and Cover Letter</a:t>
            </a:r>
          </a:p>
        </p:txBody>
      </p:sp>
      <p:pic>
        <p:nvPicPr>
          <p:cNvPr id="4" name="Picture 4" descr="Free Images : agreement, businesswoman, collaboration ...">
            <a:extLst>
              <a:ext uri="{FF2B5EF4-FFF2-40B4-BE49-F238E27FC236}">
                <a16:creationId xmlns:a16="http://schemas.microsoft.com/office/drawing/2014/main" id="{433B5977-F375-44A8-B954-A3E8A83F04C9}"/>
              </a:ext>
            </a:extLst>
          </p:cNvPr>
          <p:cNvPicPr>
            <a:picLocks noChangeAspect="1"/>
          </p:cNvPicPr>
          <p:nvPr/>
        </p:nvPicPr>
        <p:blipFill rotWithShape="1">
          <a:blip r:embed="rId2"/>
          <a:srcRect l="37280" r="653" b="-3"/>
          <a:stretch/>
        </p:blipFill>
        <p:spPr>
          <a:xfrm>
            <a:off x="457200" y="1600201"/>
            <a:ext cx="4038600" cy="4343400"/>
          </a:xfrm>
          <a:prstGeom prst="rect">
            <a:avLst/>
          </a:prstGeom>
          <a:noFill/>
        </p:spPr>
      </p:pic>
      <p:sp>
        <p:nvSpPr>
          <p:cNvPr id="3" name="Content Placeholder 2">
            <a:extLst>
              <a:ext uri="{FF2B5EF4-FFF2-40B4-BE49-F238E27FC236}">
                <a16:creationId xmlns:a16="http://schemas.microsoft.com/office/drawing/2014/main" id="{816E0E2D-B9C9-4D48-BF63-3F34BF603EA2}"/>
              </a:ext>
            </a:extLst>
          </p:cNvPr>
          <p:cNvSpPr>
            <a:spLocks noGrp="1"/>
          </p:cNvSpPr>
          <p:nvPr>
            <p:ph sz="half" idx="2"/>
          </p:nvPr>
        </p:nvSpPr>
        <p:spPr>
          <a:xfrm>
            <a:off x="4648200" y="1600201"/>
            <a:ext cx="4038600" cy="4343400"/>
          </a:xfrm>
        </p:spPr>
        <p:txBody>
          <a:bodyPr>
            <a:normAutofit/>
          </a:bodyPr>
          <a:lstStyle/>
          <a:p>
            <a:r>
              <a:rPr lang="en-US"/>
              <a:t>The Interview</a:t>
            </a:r>
          </a:p>
          <a:p>
            <a:r>
              <a:rPr lang="en-US"/>
              <a:t>Hopefully, “You’re hired.”</a:t>
            </a:r>
          </a:p>
        </p:txBody>
      </p:sp>
      <p:sp>
        <p:nvSpPr>
          <p:cNvPr id="5" name="TextBox 4">
            <a:extLst>
              <a:ext uri="{FF2B5EF4-FFF2-40B4-BE49-F238E27FC236}">
                <a16:creationId xmlns:a16="http://schemas.microsoft.com/office/drawing/2014/main" id="{8B3D182E-5E26-4B05-B679-5187D42B8D75}"/>
              </a:ext>
            </a:extLst>
          </p:cNvPr>
          <p:cNvSpPr txBox="1"/>
          <p:nvPr/>
        </p:nvSpPr>
        <p:spPr>
          <a:xfrm>
            <a:off x="5262664" y="3511685"/>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cs typeface="Calibri"/>
            </a:endParaRPr>
          </a:p>
        </p:txBody>
      </p:sp>
    </p:spTree>
    <p:extLst>
      <p:ext uri="{BB962C8B-B14F-4D97-AF65-F5344CB8AC3E}">
        <p14:creationId xmlns:p14="http://schemas.microsoft.com/office/powerpoint/2010/main" val="2938275254"/>
      </p:ext>
    </p:extLst>
  </p:cSld>
  <p:clrMapOvr>
    <a:masterClrMapping/>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025FE0-1851-48DB-881B-0ED8D35027A3}"/>
              </a:ext>
            </a:extLst>
          </p:cNvPr>
          <p:cNvSpPr>
            <a:spLocks noGrp="1"/>
          </p:cNvSpPr>
          <p:nvPr>
            <p:ph type="title"/>
          </p:nvPr>
        </p:nvSpPr>
        <p:spPr>
          <a:xfrm>
            <a:off x="457200" y="274638"/>
            <a:ext cx="8229600" cy="1143000"/>
          </a:xfrm>
        </p:spPr>
        <p:txBody>
          <a:bodyPr anchor="ctr">
            <a:normAutofit/>
          </a:bodyPr>
          <a:lstStyle/>
          <a:p>
            <a:r>
              <a:rPr lang="en-US"/>
              <a:t>WTCC Resources</a:t>
            </a:r>
          </a:p>
        </p:txBody>
      </p:sp>
      <p:sp>
        <p:nvSpPr>
          <p:cNvPr id="4" name="TextBox 1">
            <a:extLst>
              <a:ext uri="{FF2B5EF4-FFF2-40B4-BE49-F238E27FC236}">
                <a16:creationId xmlns:a16="http://schemas.microsoft.com/office/drawing/2014/main" id="{39EE1DCC-EAAA-4C21-BF2D-246EEAD1C97A}"/>
              </a:ext>
            </a:extLst>
          </p:cNvPr>
          <p:cNvSpPr txBox="1"/>
          <p:nvPr/>
        </p:nvSpPr>
        <p:spPr>
          <a:xfrm>
            <a:off x="-3600" y="6026400"/>
            <a:ext cx="4849200" cy="261610"/>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endParaRPr lang="en-US" sz="1100"/>
          </a:p>
        </p:txBody>
      </p:sp>
      <p:graphicFrame>
        <p:nvGraphicFramePr>
          <p:cNvPr id="6" name="Content Placeholder 2">
            <a:extLst>
              <a:ext uri="{FF2B5EF4-FFF2-40B4-BE49-F238E27FC236}">
                <a16:creationId xmlns:a16="http://schemas.microsoft.com/office/drawing/2014/main" id="{17B5FE9F-D94B-471A-8746-8AF405AE4784}"/>
              </a:ext>
            </a:extLst>
          </p:cNvPr>
          <p:cNvGraphicFramePr>
            <a:graphicFrameLocks noGrp="1"/>
          </p:cNvGraphicFramePr>
          <p:nvPr>
            <p:ph idx="1"/>
            <p:extLst>
              <p:ext uri="{D42A27DB-BD31-4B8C-83A1-F6EECF244321}">
                <p14:modId xmlns:p14="http://schemas.microsoft.com/office/powerpoint/2010/main" val="1254035106"/>
              </p:ext>
            </p:extLst>
          </p:nvPr>
        </p:nvGraphicFramePr>
        <p:xfrm>
          <a:off x="457200" y="1600201"/>
          <a:ext cx="8229600" cy="4343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02101488"/>
      </p:ext>
    </p:extLst>
  </p:cSld>
  <p:clrMapOvr>
    <a:masterClrMapping/>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CE16E9-A217-4D08-9E93-207E9F14EEB3}"/>
              </a:ext>
            </a:extLst>
          </p:cNvPr>
          <p:cNvSpPr>
            <a:spLocks noGrp="1"/>
          </p:cNvSpPr>
          <p:nvPr>
            <p:ph type="title"/>
          </p:nvPr>
        </p:nvSpPr>
        <p:spPr/>
        <p:txBody>
          <a:bodyPr/>
          <a:lstStyle/>
          <a:p>
            <a:r>
              <a:rPr lang="en-US" dirty="0"/>
              <a:t>Questions?</a:t>
            </a:r>
          </a:p>
        </p:txBody>
      </p:sp>
      <p:pic>
        <p:nvPicPr>
          <p:cNvPr id="5" name="Content Placeholder 4" descr="Question mark boxes">
            <a:extLst>
              <a:ext uri="{FF2B5EF4-FFF2-40B4-BE49-F238E27FC236}">
                <a16:creationId xmlns:a16="http://schemas.microsoft.com/office/drawing/2014/main" id="{5E21D09E-8D61-4F0D-B83C-258519CCBA0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11342" y="1600200"/>
            <a:ext cx="7721315" cy="4343400"/>
          </a:xfrm>
        </p:spPr>
      </p:pic>
    </p:spTree>
    <p:extLst>
      <p:ext uri="{BB962C8B-B14F-4D97-AF65-F5344CB8AC3E}">
        <p14:creationId xmlns:p14="http://schemas.microsoft.com/office/powerpoint/2010/main" val="29642145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5541A-1BD0-4EC8-8022-B6800CF54652}"/>
              </a:ext>
            </a:extLst>
          </p:cNvPr>
          <p:cNvSpPr>
            <a:spLocks noGrp="1"/>
          </p:cNvSpPr>
          <p:nvPr>
            <p:ph type="title"/>
          </p:nvPr>
        </p:nvSpPr>
        <p:spPr/>
        <p:txBody>
          <a:bodyPr>
            <a:normAutofit fontScale="90000"/>
          </a:bodyPr>
          <a:lstStyle/>
          <a:p>
            <a:r>
              <a:rPr lang="en-US"/>
              <a:t>At the end of this session, you will know how to</a:t>
            </a:r>
          </a:p>
        </p:txBody>
      </p:sp>
      <p:sp>
        <p:nvSpPr>
          <p:cNvPr id="3" name="Content Placeholder 2">
            <a:extLst>
              <a:ext uri="{FF2B5EF4-FFF2-40B4-BE49-F238E27FC236}">
                <a16:creationId xmlns:a16="http://schemas.microsoft.com/office/drawing/2014/main" id="{2B77E5F2-6902-4F24-BFDE-AB76B0D4446D}"/>
              </a:ext>
            </a:extLst>
          </p:cNvPr>
          <p:cNvSpPr>
            <a:spLocks noGrp="1"/>
          </p:cNvSpPr>
          <p:nvPr>
            <p:ph idx="1"/>
          </p:nvPr>
        </p:nvSpPr>
        <p:spPr/>
        <p:txBody>
          <a:bodyPr vert="horz" lIns="91440" tIns="45720" rIns="91440" bIns="45720" rtlCol="0" anchor="t">
            <a:normAutofit/>
          </a:bodyPr>
          <a:lstStyle/>
          <a:p>
            <a:r>
              <a:rPr lang="en-US"/>
              <a:t>Access resources at the college to support you in your job search, resumé creation, and cover letter writing,</a:t>
            </a:r>
          </a:p>
          <a:p>
            <a:r>
              <a:rPr lang="en-US"/>
              <a:t>Create your own </a:t>
            </a:r>
            <a:r>
              <a:rPr lang="en-US">
                <a:ea typeface="+mn-lt"/>
                <a:cs typeface="+mn-lt"/>
              </a:rPr>
              <a:t>resumé</a:t>
            </a:r>
            <a:r>
              <a:rPr lang="en-US"/>
              <a:t> based on the three main components of a </a:t>
            </a:r>
            <a:r>
              <a:rPr lang="en-US">
                <a:ea typeface="+mn-lt"/>
                <a:cs typeface="+mn-lt"/>
              </a:rPr>
              <a:t>resumé</a:t>
            </a:r>
            <a:r>
              <a:rPr lang="en-US"/>
              <a:t>,</a:t>
            </a:r>
            <a:endParaRPr lang="en-US">
              <a:cs typeface="Calibri"/>
            </a:endParaRPr>
          </a:p>
          <a:p>
            <a:r>
              <a:rPr lang="en-US"/>
              <a:t>Write a cover letter that effectively highlights your experience and education.</a:t>
            </a:r>
            <a:endParaRPr lang="en-US">
              <a:cs typeface="Calibri"/>
            </a:endParaRPr>
          </a:p>
        </p:txBody>
      </p:sp>
    </p:spTree>
    <p:extLst>
      <p:ext uri="{BB962C8B-B14F-4D97-AF65-F5344CB8AC3E}">
        <p14:creationId xmlns:p14="http://schemas.microsoft.com/office/powerpoint/2010/main" val="3320859829"/>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E28066-707E-40A6-841D-A3FFE0B51C87}"/>
              </a:ext>
            </a:extLst>
          </p:cNvPr>
          <p:cNvSpPr>
            <a:spLocks noGrp="1"/>
          </p:cNvSpPr>
          <p:nvPr>
            <p:ph type="title"/>
          </p:nvPr>
        </p:nvSpPr>
        <p:spPr>
          <a:xfrm>
            <a:off x="457200" y="274638"/>
            <a:ext cx="8229600" cy="1143000"/>
          </a:xfrm>
        </p:spPr>
        <p:txBody>
          <a:bodyPr anchor="ctr">
            <a:normAutofit/>
          </a:bodyPr>
          <a:lstStyle/>
          <a:p>
            <a:r>
              <a:rPr lang="en-US"/>
              <a:t>Wake Tech Career Services</a:t>
            </a:r>
          </a:p>
        </p:txBody>
      </p:sp>
      <p:graphicFrame>
        <p:nvGraphicFramePr>
          <p:cNvPr id="6" name="Content Placeholder 2">
            <a:extLst>
              <a:ext uri="{FF2B5EF4-FFF2-40B4-BE49-F238E27FC236}">
                <a16:creationId xmlns:a16="http://schemas.microsoft.com/office/drawing/2014/main" id="{03ADB409-38E4-4210-BA5F-67C2C385D2D9}"/>
              </a:ext>
            </a:extLst>
          </p:cNvPr>
          <p:cNvGraphicFramePr>
            <a:graphicFrameLocks noGrp="1"/>
          </p:cNvGraphicFramePr>
          <p:nvPr>
            <p:ph idx="1"/>
            <p:extLst>
              <p:ext uri="{D42A27DB-BD31-4B8C-83A1-F6EECF244321}">
                <p14:modId xmlns:p14="http://schemas.microsoft.com/office/powerpoint/2010/main" val="4205283297"/>
              </p:ext>
            </p:extLst>
          </p:nvPr>
        </p:nvGraphicFramePr>
        <p:xfrm>
          <a:off x="457200" y="1600201"/>
          <a:ext cx="8229600" cy="4343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76893123"/>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A7DDBF-8588-4C27-B6B3-6E2362A564B3}"/>
              </a:ext>
            </a:extLst>
          </p:cNvPr>
          <p:cNvSpPr>
            <a:spLocks noGrp="1"/>
          </p:cNvSpPr>
          <p:nvPr>
            <p:ph type="title"/>
          </p:nvPr>
        </p:nvSpPr>
        <p:spPr>
          <a:xfrm>
            <a:off x="457200" y="274638"/>
            <a:ext cx="8229600" cy="1143000"/>
          </a:xfrm>
        </p:spPr>
        <p:txBody>
          <a:bodyPr anchor="ctr">
            <a:normAutofit/>
          </a:bodyPr>
          <a:lstStyle/>
          <a:p>
            <a:r>
              <a:rPr lang="en-US"/>
              <a:t>What's the Difference?</a:t>
            </a:r>
          </a:p>
        </p:txBody>
      </p:sp>
      <p:pic>
        <p:nvPicPr>
          <p:cNvPr id="4" name="Picture 4" descr="Icon&#10;&#10;Description automatically generated">
            <a:extLst>
              <a:ext uri="{FF2B5EF4-FFF2-40B4-BE49-F238E27FC236}">
                <a16:creationId xmlns:a16="http://schemas.microsoft.com/office/drawing/2014/main" id="{D3CC2BCD-6AFA-47D0-BFAD-F860FBF8E6FD}"/>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457200" y="1752601"/>
            <a:ext cx="4038600" cy="4038600"/>
          </a:xfrm>
          <a:prstGeom prst="rect">
            <a:avLst/>
          </a:prstGeom>
          <a:noFill/>
        </p:spPr>
      </p:pic>
      <p:sp>
        <p:nvSpPr>
          <p:cNvPr id="3" name="Content Placeholder 2">
            <a:extLst>
              <a:ext uri="{FF2B5EF4-FFF2-40B4-BE49-F238E27FC236}">
                <a16:creationId xmlns:a16="http://schemas.microsoft.com/office/drawing/2014/main" id="{51E16466-41E6-4787-AC9E-01E6386ABDBA}"/>
              </a:ext>
            </a:extLst>
          </p:cNvPr>
          <p:cNvSpPr>
            <a:spLocks noGrp="1"/>
          </p:cNvSpPr>
          <p:nvPr>
            <p:ph sz="half" idx="2"/>
          </p:nvPr>
        </p:nvSpPr>
        <p:spPr>
          <a:xfrm>
            <a:off x="4648200" y="1600201"/>
            <a:ext cx="4038600" cy="4343400"/>
          </a:xfrm>
        </p:spPr>
        <p:txBody>
          <a:bodyPr vert="horz" lIns="91440" tIns="45720" rIns="91440" bIns="45720" rtlCol="0" anchor="t">
            <a:normAutofit/>
          </a:bodyPr>
          <a:lstStyle/>
          <a:p>
            <a:r>
              <a:rPr lang="en-US"/>
              <a:t>Resumé</a:t>
            </a:r>
            <a:endParaRPr lang="en-US">
              <a:cs typeface="Calibri"/>
            </a:endParaRPr>
          </a:p>
          <a:p>
            <a:pPr marL="0" indent="0">
              <a:buNone/>
            </a:pPr>
            <a:endParaRPr lang="en-US">
              <a:cs typeface="Calibri"/>
            </a:endParaRPr>
          </a:p>
          <a:p>
            <a:r>
              <a:rPr lang="en-US"/>
              <a:t>CV or </a:t>
            </a:r>
            <a:r>
              <a:rPr lang="en-US" u="sng"/>
              <a:t>C</a:t>
            </a:r>
            <a:r>
              <a:rPr lang="en-US"/>
              <a:t>urriculum </a:t>
            </a:r>
            <a:r>
              <a:rPr lang="en-US" u="sng"/>
              <a:t>V</a:t>
            </a:r>
            <a:r>
              <a:rPr lang="en-US"/>
              <a:t>itae</a:t>
            </a:r>
            <a:endParaRPr lang="en-US">
              <a:cs typeface="Calibri"/>
            </a:endParaRPr>
          </a:p>
          <a:p>
            <a:pPr marL="0" indent="0">
              <a:buNone/>
            </a:pPr>
            <a:endParaRPr lang="en-US">
              <a:cs typeface="Calibri"/>
            </a:endParaRPr>
          </a:p>
          <a:p>
            <a:r>
              <a:rPr lang="en-US"/>
              <a:t>Cover Letter</a:t>
            </a:r>
            <a:endParaRPr lang="en-US">
              <a:cs typeface="Calibri"/>
            </a:endParaRPr>
          </a:p>
        </p:txBody>
      </p:sp>
      <p:sp>
        <p:nvSpPr>
          <p:cNvPr id="5" name="TextBox 4">
            <a:extLst>
              <a:ext uri="{FF2B5EF4-FFF2-40B4-BE49-F238E27FC236}">
                <a16:creationId xmlns:a16="http://schemas.microsoft.com/office/drawing/2014/main" id="{43B7A13E-4780-4DC6-9CC9-0F6CADCBD66F}"/>
              </a:ext>
            </a:extLst>
          </p:cNvPr>
          <p:cNvSpPr txBox="1"/>
          <p:nvPr/>
        </p:nvSpPr>
        <p:spPr>
          <a:xfrm>
            <a:off x="2294556" y="5591146"/>
            <a:ext cx="2201244" cy="200055"/>
          </a:xfrm>
          <a:prstGeom prst="rect">
            <a:avLst/>
          </a:prstGeom>
          <a:solidFill>
            <a:srgbClr val="000000"/>
          </a:solidFill>
        </p:spPr>
        <p:txBody>
          <a:bodyPr wrap="none">
            <a:spAutoFit/>
          </a:bodyPr>
          <a:lstStyle/>
          <a:p>
            <a:pPr algn="r">
              <a:spcAft>
                <a:spcPts val="600"/>
              </a:spcAft>
            </a:pPr>
            <a:r>
              <a:rPr lang="en-US" sz="700">
                <a:solidFill>
                  <a:srgbClr val="FFFFFF"/>
                </a:solidFill>
                <a:hlinkClick r:id="rId3">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4">
                  <a:extLst>
                    <a:ext uri="{A12FA001-AC4F-418D-AE19-62706E023703}">
                      <ahyp:hlinkClr xmlns:ahyp="http://schemas.microsoft.com/office/drawing/2018/hyperlinkcolor" val="tx"/>
                    </a:ext>
                  </a:extLst>
                </a:hlinkClick>
              </a:rPr>
              <a:t>CC BY</a:t>
            </a:r>
            <a:r>
              <a:rPr lang="en-US" sz="700">
                <a:solidFill>
                  <a:srgbClr val="FFFFFF"/>
                </a:solidFill>
              </a:rPr>
              <a:t>.</a:t>
            </a:r>
          </a:p>
        </p:txBody>
      </p:sp>
    </p:spTree>
    <p:extLst>
      <p:ext uri="{BB962C8B-B14F-4D97-AF65-F5344CB8AC3E}">
        <p14:creationId xmlns:p14="http://schemas.microsoft.com/office/powerpoint/2010/main" val="2332096959"/>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A7DDBF-8588-4C27-B6B3-6E2362A564B3}"/>
              </a:ext>
            </a:extLst>
          </p:cNvPr>
          <p:cNvSpPr>
            <a:spLocks noGrp="1"/>
          </p:cNvSpPr>
          <p:nvPr>
            <p:ph type="title"/>
          </p:nvPr>
        </p:nvSpPr>
        <p:spPr>
          <a:xfrm>
            <a:off x="457200" y="274638"/>
            <a:ext cx="8229600" cy="1143000"/>
          </a:xfrm>
        </p:spPr>
        <p:txBody>
          <a:bodyPr anchor="ctr">
            <a:normAutofit/>
          </a:bodyPr>
          <a:lstStyle/>
          <a:p>
            <a:r>
              <a:rPr lang="en-US"/>
              <a:t>What's the Difference?</a:t>
            </a:r>
          </a:p>
        </p:txBody>
      </p:sp>
      <p:pic>
        <p:nvPicPr>
          <p:cNvPr id="4" name="Picture 4" descr="Icon&#10;&#10;Description automatically generated">
            <a:extLst>
              <a:ext uri="{FF2B5EF4-FFF2-40B4-BE49-F238E27FC236}">
                <a16:creationId xmlns:a16="http://schemas.microsoft.com/office/drawing/2014/main" id="{D3CC2BCD-6AFA-47D0-BFAD-F860FBF8E6FD}"/>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457200" y="1752601"/>
            <a:ext cx="4038600" cy="4038600"/>
          </a:xfrm>
          <a:prstGeom prst="rect">
            <a:avLst/>
          </a:prstGeom>
          <a:noFill/>
        </p:spPr>
      </p:pic>
      <p:sp>
        <p:nvSpPr>
          <p:cNvPr id="3" name="Content Placeholder 2">
            <a:extLst>
              <a:ext uri="{FF2B5EF4-FFF2-40B4-BE49-F238E27FC236}">
                <a16:creationId xmlns:a16="http://schemas.microsoft.com/office/drawing/2014/main" id="{51E16466-41E6-4787-AC9E-01E6386ABDBA}"/>
              </a:ext>
            </a:extLst>
          </p:cNvPr>
          <p:cNvSpPr>
            <a:spLocks noGrp="1"/>
          </p:cNvSpPr>
          <p:nvPr>
            <p:ph sz="half" idx="2"/>
          </p:nvPr>
        </p:nvSpPr>
        <p:spPr>
          <a:xfrm>
            <a:off x="4648200" y="1600201"/>
            <a:ext cx="4038600" cy="4343400"/>
          </a:xfrm>
        </p:spPr>
        <p:txBody>
          <a:bodyPr vert="horz" lIns="91440" tIns="45720" rIns="91440" bIns="45720" rtlCol="0" anchor="t">
            <a:normAutofit fontScale="62500" lnSpcReduction="20000"/>
          </a:bodyPr>
          <a:lstStyle/>
          <a:p>
            <a:r>
              <a:rPr lang="en-US"/>
              <a:t>Resumé- one page summary of your contact information, education,  work experience, and skills</a:t>
            </a:r>
            <a:endParaRPr lang="en-US">
              <a:cs typeface="Calibri"/>
            </a:endParaRPr>
          </a:p>
          <a:p>
            <a:pPr marL="0" indent="0">
              <a:buNone/>
            </a:pPr>
            <a:endParaRPr lang="en-US">
              <a:cs typeface="Calibri"/>
            </a:endParaRPr>
          </a:p>
          <a:p>
            <a:r>
              <a:rPr lang="en-US"/>
              <a:t>CV- a compilation of your contact information, education, work experience, additional professional activities like publications, conference presentations, and committees</a:t>
            </a:r>
            <a:endParaRPr lang="en-US">
              <a:cs typeface="Calibri"/>
            </a:endParaRPr>
          </a:p>
          <a:p>
            <a:pPr marL="0" indent="0">
              <a:buNone/>
            </a:pPr>
            <a:endParaRPr lang="en-US">
              <a:cs typeface="Calibri"/>
            </a:endParaRPr>
          </a:p>
          <a:p>
            <a:r>
              <a:rPr lang="en-US"/>
              <a:t>Cover Letter-a letter describing your interest in the position and how the position fits your work background and/or relevant educational and life experiences</a:t>
            </a:r>
            <a:endParaRPr lang="en-US">
              <a:cs typeface="Calibri"/>
            </a:endParaRPr>
          </a:p>
        </p:txBody>
      </p:sp>
      <p:sp>
        <p:nvSpPr>
          <p:cNvPr id="5" name="TextBox 4">
            <a:extLst>
              <a:ext uri="{FF2B5EF4-FFF2-40B4-BE49-F238E27FC236}">
                <a16:creationId xmlns:a16="http://schemas.microsoft.com/office/drawing/2014/main" id="{43B7A13E-4780-4DC6-9CC9-0F6CADCBD66F}"/>
              </a:ext>
            </a:extLst>
          </p:cNvPr>
          <p:cNvSpPr txBox="1"/>
          <p:nvPr/>
        </p:nvSpPr>
        <p:spPr>
          <a:xfrm>
            <a:off x="2294556" y="5591146"/>
            <a:ext cx="2201244" cy="200055"/>
          </a:xfrm>
          <a:prstGeom prst="rect">
            <a:avLst/>
          </a:prstGeom>
          <a:solidFill>
            <a:srgbClr val="000000"/>
          </a:solidFill>
        </p:spPr>
        <p:txBody>
          <a:bodyPr wrap="none">
            <a:spAutoFit/>
          </a:bodyPr>
          <a:lstStyle/>
          <a:p>
            <a:pPr algn="r">
              <a:spcAft>
                <a:spcPts val="600"/>
              </a:spcAft>
            </a:pPr>
            <a:r>
              <a:rPr lang="en-US" sz="700">
                <a:solidFill>
                  <a:srgbClr val="FFFFFF"/>
                </a:solidFill>
                <a:hlinkClick r:id="rId3">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4">
                  <a:extLst>
                    <a:ext uri="{A12FA001-AC4F-418D-AE19-62706E023703}">
                      <ahyp:hlinkClr xmlns:ahyp="http://schemas.microsoft.com/office/drawing/2018/hyperlinkcolor" val="tx"/>
                    </a:ext>
                  </a:extLst>
                </a:hlinkClick>
              </a:rPr>
              <a:t>CC BY</a:t>
            </a:r>
            <a:r>
              <a:rPr lang="en-US" sz="700">
                <a:solidFill>
                  <a:srgbClr val="FFFFFF"/>
                </a:solidFill>
              </a:rPr>
              <a:t>.</a:t>
            </a:r>
          </a:p>
        </p:txBody>
      </p:sp>
    </p:spTree>
    <p:extLst>
      <p:ext uri="{BB962C8B-B14F-4D97-AF65-F5344CB8AC3E}">
        <p14:creationId xmlns:p14="http://schemas.microsoft.com/office/powerpoint/2010/main" val="2705293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13F9F2-5FE4-45B2-8D33-D32578410C72}"/>
              </a:ext>
            </a:extLst>
          </p:cNvPr>
          <p:cNvSpPr>
            <a:spLocks noGrp="1"/>
          </p:cNvSpPr>
          <p:nvPr>
            <p:ph type="title"/>
          </p:nvPr>
        </p:nvSpPr>
        <p:spPr>
          <a:xfrm>
            <a:off x="457200" y="274638"/>
            <a:ext cx="8229600" cy="1143000"/>
          </a:xfrm>
        </p:spPr>
        <p:txBody>
          <a:bodyPr anchor="ctr">
            <a:normAutofit/>
          </a:bodyPr>
          <a:lstStyle/>
          <a:p>
            <a:r>
              <a:rPr lang="en-US"/>
              <a:t>What Will You Need?</a:t>
            </a:r>
          </a:p>
        </p:txBody>
      </p:sp>
      <p:graphicFrame>
        <p:nvGraphicFramePr>
          <p:cNvPr id="5" name="Content Placeholder 2">
            <a:extLst>
              <a:ext uri="{FF2B5EF4-FFF2-40B4-BE49-F238E27FC236}">
                <a16:creationId xmlns:a16="http://schemas.microsoft.com/office/drawing/2014/main" id="{84AB1F04-2A09-4EF2-8A5F-95485F0E80DA}"/>
              </a:ext>
            </a:extLst>
          </p:cNvPr>
          <p:cNvGraphicFramePr>
            <a:graphicFrameLocks noGrp="1"/>
          </p:cNvGraphicFramePr>
          <p:nvPr>
            <p:ph idx="1"/>
            <p:extLst>
              <p:ext uri="{D42A27DB-BD31-4B8C-83A1-F6EECF244321}">
                <p14:modId xmlns:p14="http://schemas.microsoft.com/office/powerpoint/2010/main" val="193653740"/>
              </p:ext>
            </p:extLst>
          </p:nvPr>
        </p:nvGraphicFramePr>
        <p:xfrm>
          <a:off x="457200" y="1600201"/>
          <a:ext cx="8229600" cy="4343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24369656"/>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2560E8-D225-4057-ABDB-2218E50EB1F7}"/>
              </a:ext>
            </a:extLst>
          </p:cNvPr>
          <p:cNvSpPr>
            <a:spLocks noGrp="1"/>
          </p:cNvSpPr>
          <p:nvPr>
            <p:ph type="title"/>
          </p:nvPr>
        </p:nvSpPr>
        <p:spPr>
          <a:xfrm>
            <a:off x="457200" y="274638"/>
            <a:ext cx="8229600" cy="1143000"/>
          </a:xfrm>
        </p:spPr>
        <p:txBody>
          <a:bodyPr anchor="ctr">
            <a:normAutofit fontScale="90000"/>
          </a:bodyPr>
          <a:lstStyle/>
          <a:p>
            <a:r>
              <a:rPr lang="en-US"/>
              <a:t>What Can Happen Before the Resumé?</a:t>
            </a:r>
          </a:p>
        </p:txBody>
      </p:sp>
      <p:graphicFrame>
        <p:nvGraphicFramePr>
          <p:cNvPr id="5" name="Content Placeholder 2">
            <a:extLst>
              <a:ext uri="{FF2B5EF4-FFF2-40B4-BE49-F238E27FC236}">
                <a16:creationId xmlns:a16="http://schemas.microsoft.com/office/drawing/2014/main" id="{8E79411E-A3CF-40CF-833F-3138865DD337}"/>
              </a:ext>
            </a:extLst>
          </p:cNvPr>
          <p:cNvGraphicFramePr>
            <a:graphicFrameLocks noGrp="1"/>
          </p:cNvGraphicFramePr>
          <p:nvPr>
            <p:ph idx="1"/>
            <p:extLst>
              <p:ext uri="{D42A27DB-BD31-4B8C-83A1-F6EECF244321}">
                <p14:modId xmlns:p14="http://schemas.microsoft.com/office/powerpoint/2010/main" val="1989984648"/>
              </p:ext>
            </p:extLst>
          </p:nvPr>
        </p:nvGraphicFramePr>
        <p:xfrm>
          <a:off x="457200" y="1600201"/>
          <a:ext cx="8229600" cy="4343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60939421"/>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553850-DBD6-4E23-B60E-7073291024AC}"/>
              </a:ext>
            </a:extLst>
          </p:cNvPr>
          <p:cNvSpPr>
            <a:spLocks noGrp="1"/>
          </p:cNvSpPr>
          <p:nvPr>
            <p:ph type="title"/>
          </p:nvPr>
        </p:nvSpPr>
        <p:spPr>
          <a:xfrm>
            <a:off x="457200" y="274638"/>
            <a:ext cx="8229600" cy="1143000"/>
          </a:xfrm>
        </p:spPr>
        <p:txBody>
          <a:bodyPr anchor="ctr">
            <a:normAutofit/>
          </a:bodyPr>
          <a:lstStyle/>
          <a:p>
            <a:r>
              <a:rPr lang="en-US">
                <a:cs typeface="Calibri"/>
              </a:rPr>
              <a:t>How to Move Forward</a:t>
            </a:r>
            <a:endParaRPr lang="en-US"/>
          </a:p>
        </p:txBody>
      </p:sp>
      <p:graphicFrame>
        <p:nvGraphicFramePr>
          <p:cNvPr id="12" name="Content Placeholder 2">
            <a:extLst>
              <a:ext uri="{FF2B5EF4-FFF2-40B4-BE49-F238E27FC236}">
                <a16:creationId xmlns:a16="http://schemas.microsoft.com/office/drawing/2014/main" id="{F486B7F4-B71C-4AC0-BC0A-C7149BB2D3C3}"/>
              </a:ext>
            </a:extLst>
          </p:cNvPr>
          <p:cNvGraphicFramePr>
            <a:graphicFrameLocks noGrp="1"/>
          </p:cNvGraphicFramePr>
          <p:nvPr>
            <p:ph idx="1"/>
            <p:extLst>
              <p:ext uri="{D42A27DB-BD31-4B8C-83A1-F6EECF244321}">
                <p14:modId xmlns:p14="http://schemas.microsoft.com/office/powerpoint/2010/main" val="538953075"/>
              </p:ext>
            </p:extLst>
          </p:nvPr>
        </p:nvGraphicFramePr>
        <p:xfrm>
          <a:off x="457200" y="1600201"/>
          <a:ext cx="8229600" cy="4343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93889693"/>
      </p:ext>
    </p:extLst>
  </p:cSld>
  <p:clrMapOvr>
    <a:masterClrMapping/>
  </p:clrMapOvr>
  <p:transition spd="slow">
    <p:push dir="u"/>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resentation1" id="{ACBCFC9E-FBB3-4701-8988-571F36700F20}" vid="{46D823C1-CBBC-41BC-AAE2-19C57DD8671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93D4F45E5736B4E9234E6BF03BD9438" ma:contentTypeVersion="2" ma:contentTypeDescription="Create a new document." ma:contentTypeScope="" ma:versionID="7c8728525badb99dbb9458757491a33c">
  <xsd:schema xmlns:xsd="http://www.w3.org/2001/XMLSchema" xmlns:xs="http://www.w3.org/2001/XMLSchema" xmlns:p="http://schemas.microsoft.com/office/2006/metadata/properties" xmlns:ns2="8e8e2465-449b-411e-a74d-13766e0303a4" targetNamespace="http://schemas.microsoft.com/office/2006/metadata/properties" ma:root="true" ma:fieldsID="ecc5aed4336bc3083919f3a9eecc94ae" ns2:_="">
    <xsd:import namespace="8e8e2465-449b-411e-a74d-13766e0303a4"/>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e8e2465-449b-411e-a74d-13766e0303a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36496C29-62CE-479F-934A-B8DFDDA3FBAF}">
  <ds:schemaRefs>
    <ds:schemaRef ds:uri="8e8e2465-449b-411e-a74d-13766e0303a4"/>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71A752A4-EED8-4176-92FF-FC5FB53BB839}">
  <ds:schemaRefs>
    <ds:schemaRef ds:uri="http://schemas.microsoft.com/sharepoint/v3/contenttype/forms"/>
  </ds:schemaRefs>
</ds:datastoreItem>
</file>

<file path=customXml/itemProps3.xml><?xml version="1.0" encoding="utf-8"?>
<ds:datastoreItem xmlns:ds="http://schemas.openxmlformats.org/officeDocument/2006/customXml" ds:itemID="{B84C6905-995B-4F1E-A688-1E75B721FE99}">
  <ds:schemaRefs>
    <ds:schemaRef ds:uri="http://www.w3.org/XML/1998/namespace"/>
    <ds:schemaRef ds:uri="http://schemas.microsoft.com/office/2006/metadata/properties"/>
    <ds:schemaRef ds:uri="http://schemas.microsoft.com/office/2006/documentManagement/types"/>
    <ds:schemaRef ds:uri="http://purl.org/dc/terms/"/>
    <ds:schemaRef ds:uri="http://schemas.openxmlformats.org/package/2006/metadata/core-properties"/>
    <ds:schemaRef ds:uri="http://purl.org/dc/elements/1.1/"/>
    <ds:schemaRef ds:uri="http://schemas.microsoft.com/office/infopath/2007/PartnerControls"/>
    <ds:schemaRef ds:uri="8e8e2465-449b-411e-a74d-13766e0303a4"/>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Making Resumes and Cover Letters Work for You</Template>
  <TotalTime>98</TotalTime>
  <Words>1501</Words>
  <Application>Microsoft Office PowerPoint</Application>
  <PresentationFormat>On-screen Show (4:3)</PresentationFormat>
  <Paragraphs>162</Paragraphs>
  <Slides>27</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27</vt:i4>
      </vt:variant>
    </vt:vector>
  </HeadingPairs>
  <TitlesOfParts>
    <vt:vector size="30" baseType="lpstr">
      <vt:lpstr>Arial</vt:lpstr>
      <vt:lpstr>Calibri</vt:lpstr>
      <vt:lpstr>Office Theme</vt:lpstr>
      <vt:lpstr>PowerPoint Presentation</vt:lpstr>
      <vt:lpstr>Making Resumés and Cover Letters Work for You</vt:lpstr>
      <vt:lpstr>At the end of this session, you will know how to</vt:lpstr>
      <vt:lpstr>Wake Tech Career Services</vt:lpstr>
      <vt:lpstr>What's the Difference?</vt:lpstr>
      <vt:lpstr>What's the Difference?</vt:lpstr>
      <vt:lpstr>What Will You Need?</vt:lpstr>
      <vt:lpstr>What Can Happen Before the Resumé?</vt:lpstr>
      <vt:lpstr>How to Move Forward</vt:lpstr>
      <vt:lpstr>Research</vt:lpstr>
      <vt:lpstr>Start a Resumé Skeleton</vt:lpstr>
      <vt:lpstr>Analyze the Listing</vt:lpstr>
      <vt:lpstr>Server/Dining Care Manager, Sunrise Senior Living</vt:lpstr>
      <vt:lpstr>Server/ Dining Room Care Manager, Sunrise Senior Living</vt:lpstr>
      <vt:lpstr>Your Experience Matters</vt:lpstr>
      <vt:lpstr>All Experience Counts</vt:lpstr>
      <vt:lpstr>How to Match Your Experience to the Job You Want</vt:lpstr>
      <vt:lpstr>The Resumé</vt:lpstr>
      <vt:lpstr>The Resumé</vt:lpstr>
      <vt:lpstr>Words Matter</vt:lpstr>
      <vt:lpstr>Bullets Show Steps in a Process</vt:lpstr>
      <vt:lpstr>Accomplishment Exercise</vt:lpstr>
      <vt:lpstr>Ten Great Resumé Tips</vt:lpstr>
      <vt:lpstr>The Cover Letter</vt:lpstr>
      <vt:lpstr>After the Resumé and Cover Letter</vt:lpstr>
      <vt:lpstr>WTCC Resources</vt:lpstr>
      <vt:lpstr>Questions?</vt:lpstr>
    </vt:vector>
  </TitlesOfParts>
  <Company>Wake Technical Community College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Kay B. Ruth</dc:creator>
  <cp:lastModifiedBy>Kay B. Ruth</cp:lastModifiedBy>
  <cp:revision>384</cp:revision>
  <cp:lastPrinted>2013-01-07T15:20:16Z</cp:lastPrinted>
  <dcterms:created xsi:type="dcterms:W3CDTF">2021-09-15T18:50:26Z</dcterms:created>
  <dcterms:modified xsi:type="dcterms:W3CDTF">2021-10-05T21:34:39Z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0x010100193D4F45E5736B4E9234E6BF03BD9438</vt:lpwstr>
  </property>
  <property fmtid="{D5CDD505-2E9C-101B-9397-08002B2CF9AE}" pid="3" name="WorkflowChangePath">
    <vt:lpwstr>acec0951-0371-41a6-92ac-473e1ff66896,8;acec0951-0371-41a6-92ac-473e1ff66896,10;acec0951-0371-41a6-92ac-473e1ff66896,12;</vt:lpwstr>
  </property>
  <property fmtid="{D5CDD505-2E9C-101B-9397-08002B2CF9AE}" pid="4" name="yesno">
    <vt:bool>true</vt:bool>
  </property>
  <property fmtid="{D5CDD505-2E9C-101B-9397-08002B2CF9AE}" pid="5" name="Form URL">
    <vt:lpwstr>, </vt:lpwstr>
  </property>
  <property fmtid="{D5CDD505-2E9C-101B-9397-08002B2CF9AE}" pid="6" name="URL">
    <vt:lpwstr/>
  </property>
</Properties>
</file>